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7"/>
  </p:notesMasterIdLst>
  <p:sldIdLst>
    <p:sldId id="256" r:id="rId5"/>
    <p:sldId id="258" r:id="rId6"/>
    <p:sldId id="271" r:id="rId7"/>
    <p:sldId id="272" r:id="rId8"/>
    <p:sldId id="273" r:id="rId9"/>
    <p:sldId id="279" r:id="rId10"/>
    <p:sldId id="286" r:id="rId11"/>
    <p:sldId id="287" r:id="rId12"/>
    <p:sldId id="288" r:id="rId13"/>
    <p:sldId id="289" r:id="rId14"/>
    <p:sldId id="290" r:id="rId15"/>
    <p:sldId id="293" r:id="rId16"/>
    <p:sldId id="294" r:id="rId17"/>
    <p:sldId id="296" r:id="rId18"/>
    <p:sldId id="295" r:id="rId19"/>
    <p:sldId id="298" r:id="rId20"/>
    <p:sldId id="297" r:id="rId21"/>
    <p:sldId id="280" r:id="rId22"/>
    <p:sldId id="260" r:id="rId23"/>
    <p:sldId id="276" r:id="rId24"/>
    <p:sldId id="277" r:id="rId25"/>
    <p:sldId id="278" r:id="rId26"/>
    <p:sldId id="259" r:id="rId27"/>
    <p:sldId id="257" r:id="rId28"/>
    <p:sldId id="262" r:id="rId29"/>
    <p:sldId id="274" r:id="rId30"/>
    <p:sldId id="265" r:id="rId31"/>
    <p:sldId id="266" r:id="rId32"/>
    <p:sldId id="267" r:id="rId33"/>
    <p:sldId id="268" r:id="rId34"/>
    <p:sldId id="269" r:id="rId35"/>
    <p:sldId id="270" r:id="rId36"/>
    <p:sldId id="292" r:id="rId37"/>
    <p:sldId id="275" r:id="rId38"/>
    <p:sldId id="261" r:id="rId39"/>
    <p:sldId id="263" r:id="rId40"/>
    <p:sldId id="264" r:id="rId41"/>
    <p:sldId id="281" r:id="rId42"/>
    <p:sldId id="282" r:id="rId43"/>
    <p:sldId id="283" r:id="rId44"/>
    <p:sldId id="284" r:id="rId45"/>
    <p:sldId id="285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C9CBA7-5D51-4C28-B16E-DE62AF420BEC}" v="5887" dt="2019-09-26T13:52:07.2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55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. Thomas T Hatch" userId="e0b6eac1-59a3-4416-aec7-a1f9daf10706" providerId="ADAL" clId="{40C9CBA7-5D51-4C28-B16E-DE62AF420BEC}"/>
    <pc:docChg chg="undo custSel addSld modSld sldOrd">
      <pc:chgData name="B. Thomas T Hatch" userId="e0b6eac1-59a3-4416-aec7-a1f9daf10706" providerId="ADAL" clId="{40C9CBA7-5D51-4C28-B16E-DE62AF420BEC}" dt="2019-09-26T13:52:07.235" v="4707"/>
      <pc:docMkLst>
        <pc:docMk/>
      </pc:docMkLst>
      <pc:sldChg chg="modSp">
        <pc:chgData name="B. Thomas T Hatch" userId="e0b6eac1-59a3-4416-aec7-a1f9daf10706" providerId="ADAL" clId="{40C9CBA7-5D51-4C28-B16E-DE62AF420BEC}" dt="2019-09-16T13:18:25.212" v="974" actId="1076"/>
        <pc:sldMkLst>
          <pc:docMk/>
          <pc:sldMk cId="0" sldId="256"/>
        </pc:sldMkLst>
        <pc:spChg chg="mod">
          <ac:chgData name="B. Thomas T Hatch" userId="e0b6eac1-59a3-4416-aec7-a1f9daf10706" providerId="ADAL" clId="{40C9CBA7-5D51-4C28-B16E-DE62AF420BEC}" dt="2019-09-16T13:18:18.549" v="973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B. Thomas T Hatch" userId="e0b6eac1-59a3-4416-aec7-a1f9daf10706" providerId="ADAL" clId="{40C9CBA7-5D51-4C28-B16E-DE62AF420BEC}" dt="2019-09-16T13:18:25.212" v="974" actId="1076"/>
          <ac:spMkLst>
            <pc:docMk/>
            <pc:sldMk cId="0" sldId="256"/>
            <ac:spMk id="24" creationId="{00000000-0000-0000-0000-000000000000}"/>
          </ac:spMkLst>
        </pc:spChg>
      </pc:sldChg>
      <pc:sldChg chg="modSp">
        <pc:chgData name="B. Thomas T Hatch" userId="e0b6eac1-59a3-4416-aec7-a1f9daf10706" providerId="ADAL" clId="{40C9CBA7-5D51-4C28-B16E-DE62AF420BEC}" dt="2019-09-26T13:11:31.611" v="4365" actId="404"/>
        <pc:sldMkLst>
          <pc:docMk/>
          <pc:sldMk cId="0" sldId="257"/>
        </pc:sldMkLst>
        <pc:spChg chg="mod">
          <ac:chgData name="B. Thomas T Hatch" userId="e0b6eac1-59a3-4416-aec7-a1f9daf10706" providerId="ADAL" clId="{40C9CBA7-5D51-4C28-B16E-DE62AF420BEC}" dt="2019-09-26T13:11:31.611" v="4365" actId="404"/>
          <ac:spMkLst>
            <pc:docMk/>
            <pc:sldMk cId="0" sldId="257"/>
            <ac:spMk id="24" creationId="{00000000-0000-0000-0000-000000000000}"/>
          </ac:spMkLst>
        </pc:spChg>
      </pc:sldChg>
      <pc:sldChg chg="addSp delSp modSp ord">
        <pc:chgData name="B. Thomas T Hatch" userId="e0b6eac1-59a3-4416-aec7-a1f9daf10706" providerId="ADAL" clId="{40C9CBA7-5D51-4C28-B16E-DE62AF420BEC}" dt="2019-09-17T18:49:24.082" v="1419" actId="478"/>
        <pc:sldMkLst>
          <pc:docMk/>
          <pc:sldMk cId="0" sldId="258"/>
        </pc:sldMkLst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3" creationId="{0D7D470A-A9E5-4A69-9B92-DF505A294142}"/>
          </ac:spMkLst>
        </pc:spChg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4" creationId="{CB48442A-2CC6-45A4-AC7B-359FC591D32F}"/>
          </ac:spMkLst>
        </pc:spChg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8" creationId="{EE7EB933-00DC-44D7-AF6C-9EE931E47F31}"/>
          </ac:spMkLst>
        </pc:spChg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9" creationId="{0337D421-F1FB-4996-9FB9-0116F4981296}"/>
          </ac:spMkLst>
        </pc:spChg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10" creationId="{E297AC95-D6EE-4B05-9E25-86FA7F90C8A4}"/>
          </ac:spMkLst>
        </pc:spChg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11" creationId="{5623F6CC-E0A6-4CD4-853B-50DD9C2A8FC3}"/>
          </ac:spMkLst>
        </pc:spChg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12" creationId="{A4C7CE6E-A8CB-4DBF-9829-B84C0500DFDD}"/>
          </ac:spMkLst>
        </pc:spChg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13" creationId="{87F88137-E43A-4E43-9FDD-56097E9FCD2E}"/>
          </ac:spMkLst>
        </pc:spChg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14" creationId="{37B1269F-7FEC-4F9D-9B3F-9079752DD174}"/>
          </ac:spMkLst>
        </pc:spChg>
        <pc:spChg chg="add mod">
          <ac:chgData name="B. Thomas T Hatch" userId="e0b6eac1-59a3-4416-aec7-a1f9daf10706" providerId="ADAL" clId="{40C9CBA7-5D51-4C28-B16E-DE62AF420BEC}" dt="2019-09-17T13:57:42.375" v="1026"/>
          <ac:spMkLst>
            <pc:docMk/>
            <pc:sldMk cId="0" sldId="258"/>
            <ac:spMk id="24" creationId="{68734C91-4F75-4799-A7FD-7C8C3A0A080A}"/>
          </ac:spMkLst>
        </pc:spChg>
        <pc:spChg chg="mod">
          <ac:chgData name="B. Thomas T Hatch" userId="e0b6eac1-59a3-4416-aec7-a1f9daf10706" providerId="ADAL" clId="{40C9CBA7-5D51-4C28-B16E-DE62AF420BEC}" dt="2019-09-16T13:17:04.674" v="925" actId="313"/>
          <ac:spMkLst>
            <pc:docMk/>
            <pc:sldMk cId="0" sldId="258"/>
            <ac:spMk id="25" creationId="{00000000-0000-0000-0000-000000000000}"/>
          </ac:spMkLst>
        </pc:spChg>
        <pc:spChg chg="add del mod">
          <ac:chgData name="B. Thomas T Hatch" userId="e0b6eac1-59a3-4416-aec7-a1f9daf10706" providerId="ADAL" clId="{40C9CBA7-5D51-4C28-B16E-DE62AF420BEC}" dt="2019-09-17T18:49:24.082" v="1419" actId="478"/>
          <ac:spMkLst>
            <pc:docMk/>
            <pc:sldMk cId="0" sldId="258"/>
            <ac:spMk id="27" creationId="{C0A07E26-49E6-4421-B1CD-71FC455A971D}"/>
          </ac:spMkLst>
        </pc:spChg>
        <pc:spChg chg="add mod">
          <ac:chgData name="B. Thomas T Hatch" userId="e0b6eac1-59a3-4416-aec7-a1f9daf10706" providerId="ADAL" clId="{40C9CBA7-5D51-4C28-B16E-DE62AF420BEC}" dt="2019-09-17T13:57:42.400" v="1064"/>
          <ac:spMkLst>
            <pc:docMk/>
            <pc:sldMk cId="0" sldId="258"/>
            <ac:spMk id="28" creationId="{53D6D5E8-90F1-466C-8EDC-243EAAADFF6A}"/>
          </ac:spMkLst>
        </pc:spChg>
        <pc:spChg chg="add mod">
          <ac:chgData name="B. Thomas T Hatch" userId="e0b6eac1-59a3-4416-aec7-a1f9daf10706" providerId="ADAL" clId="{40C9CBA7-5D51-4C28-B16E-DE62AF420BEC}" dt="2019-09-17T13:57:42.400" v="1064"/>
          <ac:spMkLst>
            <pc:docMk/>
            <pc:sldMk cId="0" sldId="258"/>
            <ac:spMk id="29" creationId="{F91B9AA8-5383-4C59-9EE6-93A26C29A543}"/>
          </ac:spMkLst>
        </pc:spChg>
        <pc:spChg chg="add mod">
          <ac:chgData name="B. Thomas T Hatch" userId="e0b6eac1-59a3-4416-aec7-a1f9daf10706" providerId="ADAL" clId="{40C9CBA7-5D51-4C28-B16E-DE62AF420BEC}" dt="2019-09-17T13:57:42.400" v="1064"/>
          <ac:spMkLst>
            <pc:docMk/>
            <pc:sldMk cId="0" sldId="258"/>
            <ac:spMk id="30" creationId="{5CA54510-45C8-40E7-98FB-F4E055E89BFE}"/>
          </ac:spMkLst>
        </pc:spChg>
        <pc:spChg chg="add mod">
          <ac:chgData name="B. Thomas T Hatch" userId="e0b6eac1-59a3-4416-aec7-a1f9daf10706" providerId="ADAL" clId="{40C9CBA7-5D51-4C28-B16E-DE62AF420BEC}" dt="2019-09-17T13:57:42.400" v="1064"/>
          <ac:spMkLst>
            <pc:docMk/>
            <pc:sldMk cId="0" sldId="258"/>
            <ac:spMk id="31" creationId="{F9CED272-9FDF-4291-AFA4-C3F42E68B05E}"/>
          </ac:spMkLst>
        </pc:spChg>
        <pc:spChg chg="add mod">
          <ac:chgData name="B. Thomas T Hatch" userId="e0b6eac1-59a3-4416-aec7-a1f9daf10706" providerId="ADAL" clId="{40C9CBA7-5D51-4C28-B16E-DE62AF420BEC}" dt="2019-09-17T13:57:42.400" v="1064"/>
          <ac:spMkLst>
            <pc:docMk/>
            <pc:sldMk cId="0" sldId="258"/>
            <ac:spMk id="1024" creationId="{E872FBB4-716F-48C2-87D3-59B03D5659D8}"/>
          </ac:spMkLst>
        </pc:spChg>
        <pc:spChg chg="add mod">
          <ac:chgData name="B. Thomas T Hatch" userId="e0b6eac1-59a3-4416-aec7-a1f9daf10706" providerId="ADAL" clId="{40C9CBA7-5D51-4C28-B16E-DE62AF420BEC}" dt="2019-09-17T13:57:42.400" v="1064"/>
          <ac:spMkLst>
            <pc:docMk/>
            <pc:sldMk cId="0" sldId="258"/>
            <ac:spMk id="1025" creationId="{7EF9D5DE-F8B9-46C1-83C0-62DD0A1702C6}"/>
          </ac:spMkLst>
        </pc:spChg>
        <pc:spChg chg="add mod">
          <ac:chgData name="B. Thomas T Hatch" userId="e0b6eac1-59a3-4416-aec7-a1f9daf10706" providerId="ADAL" clId="{40C9CBA7-5D51-4C28-B16E-DE62AF420BEC}" dt="2019-09-17T13:57:42.400" v="1064"/>
          <ac:spMkLst>
            <pc:docMk/>
            <pc:sldMk cId="0" sldId="258"/>
            <ac:spMk id="1027" creationId="{3AC9FA2B-2B7C-4866-993E-FF4150ED11C0}"/>
          </ac:spMkLst>
        </pc:spChg>
        <pc:spChg chg="add mod">
          <ac:chgData name="B. Thomas T Hatch" userId="e0b6eac1-59a3-4416-aec7-a1f9daf10706" providerId="ADAL" clId="{40C9CBA7-5D51-4C28-B16E-DE62AF420BEC}" dt="2019-09-17T13:57:42.400" v="1064"/>
          <ac:spMkLst>
            <pc:docMk/>
            <pc:sldMk cId="0" sldId="258"/>
            <ac:spMk id="1029" creationId="{A40B3211-AF9E-4070-8EE7-D952992B07C6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33" creationId="{8472C12B-A8B5-4B9A-B013-A3C8802968C1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35" creationId="{A7BF9764-A034-4E94-A478-A8F61E8289DF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37" creationId="{E831AE42-CC7A-4B29-B407-DEB447AC2079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38" creationId="{F62ADFF3-7518-4739-B6CE-75F748924649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39" creationId="{ED912659-8683-4FA3-9EA1-03BBC97C4909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41" creationId="{323F4A87-73AB-4AA1-9220-715DB8695185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42" creationId="{8BE42048-B01E-4363-9800-BF6875B3B492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43" creationId="{F6BA96C2-0739-4103-948F-F0F13DCB3F18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44" creationId="{1E5EFD48-DB8C-4757-AAA4-5B03AAC54FF4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45" creationId="{DA9F1070-DD84-4D7E-B2C0-4C0CA4B76A28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46" creationId="{2FD52801-74D0-4AD0-AEA9-56A85C61A2FE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47" creationId="{0F1A51EC-E1D7-423F-8963-522BA7F2299A}"/>
          </ac:spMkLst>
        </pc:spChg>
        <pc:spChg chg="add mod">
          <ac:chgData name="B. Thomas T Hatch" userId="e0b6eac1-59a3-4416-aec7-a1f9daf10706" providerId="ADAL" clId="{40C9CBA7-5D51-4C28-B16E-DE62AF420BEC}" dt="2019-09-17T13:57:42.431" v="1118"/>
          <ac:spMkLst>
            <pc:docMk/>
            <pc:sldMk cId="0" sldId="258"/>
            <ac:spMk id="1048" creationId="{3819C69C-357F-4945-BFA7-4D1DBE515EEC}"/>
          </ac:spMkLst>
        </pc:spChg>
        <pc:spChg chg="add del mod">
          <ac:chgData name="B. Thomas T Hatch" userId="e0b6eac1-59a3-4416-aec7-a1f9daf10706" providerId="ADAL" clId="{40C9CBA7-5D51-4C28-B16E-DE62AF420BEC}" dt="2019-09-17T18:49:24.082" v="1419" actId="478"/>
          <ac:spMkLst>
            <pc:docMk/>
            <pc:sldMk cId="0" sldId="258"/>
            <ac:spMk id="1050" creationId="{5E4859E7-EA84-429E-93E3-ED7572AA6671}"/>
          </ac:spMkLst>
        </pc:spChg>
        <pc:spChg chg="add del mod">
          <ac:chgData name="B. Thomas T Hatch" userId="e0b6eac1-59a3-4416-aec7-a1f9daf10706" providerId="ADAL" clId="{40C9CBA7-5D51-4C28-B16E-DE62AF420BEC}" dt="2019-09-17T18:49:24.082" v="1419" actId="478"/>
          <ac:spMkLst>
            <pc:docMk/>
            <pc:sldMk cId="0" sldId="258"/>
            <ac:spMk id="1051" creationId="{6A5B48D5-9128-46CE-9286-C5E87B585B75}"/>
          </ac:spMkLst>
        </pc:spChg>
        <pc:spChg chg="add mod">
          <ac:chgData name="B. Thomas T Hatch" userId="e0b6eac1-59a3-4416-aec7-a1f9daf10706" providerId="ADAL" clId="{40C9CBA7-5D51-4C28-B16E-DE62AF420BEC}" dt="2019-09-17T13:57:42.455" v="1152"/>
          <ac:spMkLst>
            <pc:docMk/>
            <pc:sldMk cId="0" sldId="258"/>
            <ac:spMk id="1052" creationId="{EB150F2B-6521-4D3A-B00D-569E10BC6B49}"/>
          </ac:spMkLst>
        </pc:spChg>
        <pc:spChg chg="add mod">
          <ac:chgData name="B. Thomas T Hatch" userId="e0b6eac1-59a3-4416-aec7-a1f9daf10706" providerId="ADAL" clId="{40C9CBA7-5D51-4C28-B16E-DE62AF420BEC}" dt="2019-09-17T13:57:42.455" v="1152"/>
          <ac:spMkLst>
            <pc:docMk/>
            <pc:sldMk cId="0" sldId="258"/>
            <ac:spMk id="1053" creationId="{98C48CD5-B800-4628-96C5-8C3B6450FB3A}"/>
          </ac:spMkLst>
        </pc:spChg>
        <pc:spChg chg="add mod">
          <ac:chgData name="B. Thomas T Hatch" userId="e0b6eac1-59a3-4416-aec7-a1f9daf10706" providerId="ADAL" clId="{40C9CBA7-5D51-4C28-B16E-DE62AF420BEC}" dt="2019-09-17T13:57:42.455" v="1152"/>
          <ac:spMkLst>
            <pc:docMk/>
            <pc:sldMk cId="0" sldId="258"/>
            <ac:spMk id="1054" creationId="{A09CF8BE-E67E-4096-A586-C09B880C658B}"/>
          </ac:spMkLst>
        </pc:spChg>
        <pc:spChg chg="add mod">
          <ac:chgData name="B. Thomas T Hatch" userId="e0b6eac1-59a3-4416-aec7-a1f9daf10706" providerId="ADAL" clId="{40C9CBA7-5D51-4C28-B16E-DE62AF420BEC}" dt="2019-09-17T13:57:42.455" v="1152"/>
          <ac:spMkLst>
            <pc:docMk/>
            <pc:sldMk cId="0" sldId="258"/>
            <ac:spMk id="1055" creationId="{1A91B6E3-8964-4BBD-923C-EE1DEE1CCF3F}"/>
          </ac:spMkLst>
        </pc:spChg>
        <pc:spChg chg="add mod">
          <ac:chgData name="B. Thomas T Hatch" userId="e0b6eac1-59a3-4416-aec7-a1f9daf10706" providerId="ADAL" clId="{40C9CBA7-5D51-4C28-B16E-DE62AF420BEC}" dt="2019-09-17T13:57:42.455" v="1152"/>
          <ac:spMkLst>
            <pc:docMk/>
            <pc:sldMk cId="0" sldId="258"/>
            <ac:spMk id="1056" creationId="{61069923-1A26-4687-8A88-D4A15D285B40}"/>
          </ac:spMkLst>
        </pc:spChg>
        <pc:spChg chg="add mod">
          <ac:chgData name="B. Thomas T Hatch" userId="e0b6eac1-59a3-4416-aec7-a1f9daf10706" providerId="ADAL" clId="{40C9CBA7-5D51-4C28-B16E-DE62AF420BEC}" dt="2019-09-17T13:57:42.455" v="1152"/>
          <ac:spMkLst>
            <pc:docMk/>
            <pc:sldMk cId="0" sldId="258"/>
            <ac:spMk id="1057" creationId="{09E1982F-CC97-429F-AF26-AF8C0E100BA2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59" creationId="{1FB93096-6D52-4C73-B77C-EA17895BB9E7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0" creationId="{B0A0AD0B-D4F9-4BFD-8057-9DCCE245BA1B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1" creationId="{90346328-5ED8-43A2-BB40-266E6C1E7350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2" creationId="{3283AD79-3178-4692-A29A-6C94CD293B61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3" creationId="{127AED84-9105-491A-A877-65C2F4BF41D7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4" creationId="{EF45F54F-8DAE-4328-AF5A-7979C088C77E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5" creationId="{6EB0D81F-C661-4520-AA43-5905AE3928AD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6" creationId="{572C0ED5-2484-4D1E-A955-816643B41071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7" creationId="{4FA021DE-F43E-4D1B-9066-359DDB484F4C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8" creationId="{F75822FB-8E08-4F72-BCC9-3988F7022206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69" creationId="{8E39CF2D-4CD1-4474-84A9-C5B528C43197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0" creationId="{B64ABD24-4C34-4871-BC84-8A01CE455B13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1" creationId="{3A0431A6-11CB-40A4-AAD6-C6C4A346BA25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2" creationId="{C03BCFB8-6EB3-48B0-B41A-D18F79E38F2C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3" creationId="{37939BE3-DE5D-4EEA-89EE-2E8EEE4F833D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4" creationId="{DC4780F3-8F8A-4EEA-B0DC-1882930A5024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5" creationId="{DD79B6E9-7994-4FAE-868F-C609BA40C194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6" creationId="{1EE3FD84-6C96-4B13-9398-FC924E05A220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7" creationId="{77CC3B80-09DF-4CE0-A490-13BA8824C6D8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8" creationId="{F7FB0F26-EF59-4A7A-80D4-EC89FBDDFC5B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79" creationId="{92F9F527-C735-421F-AD26-715D885EB8AC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80" creationId="{5972E233-CDA5-45A5-9288-8C0790C01C3D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81" creationId="{63B9B8AF-8EA8-4F9E-893A-B9DE8DC85B83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82" creationId="{BFD551DC-F590-4AB5-82D2-BD701B588008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83" creationId="{8D5D3526-7A35-4162-BB81-C3074AB3C5E0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84" creationId="{EDA20E77-2A66-4922-AB3A-8E7A847C8212}"/>
          </ac:spMkLst>
        </pc:spChg>
        <pc:spChg chg="add mod">
          <ac:chgData name="B. Thomas T Hatch" userId="e0b6eac1-59a3-4416-aec7-a1f9daf10706" providerId="ADAL" clId="{40C9CBA7-5D51-4C28-B16E-DE62AF420BEC}" dt="2019-09-17T13:57:42.514" v="1262"/>
          <ac:spMkLst>
            <pc:docMk/>
            <pc:sldMk cId="0" sldId="258"/>
            <ac:spMk id="1085" creationId="{C00BD393-D36D-4B52-A70A-3ED41A410201}"/>
          </ac:spMkLst>
        </pc:spChg>
        <pc:spChg chg="add mod">
          <ac:chgData name="B. Thomas T Hatch" userId="e0b6eac1-59a3-4416-aec7-a1f9daf10706" providerId="ADAL" clId="{40C9CBA7-5D51-4C28-B16E-DE62AF420BEC}" dt="2019-09-17T13:57:42.523" v="1276"/>
          <ac:spMkLst>
            <pc:docMk/>
            <pc:sldMk cId="0" sldId="258"/>
            <ac:spMk id="1087" creationId="{1EEBF58A-2A48-4DD4-A53A-C2E19C2372A8}"/>
          </ac:spMkLst>
        </pc:spChg>
        <pc:spChg chg="add mod">
          <ac:chgData name="B. Thomas T Hatch" userId="e0b6eac1-59a3-4416-aec7-a1f9daf10706" providerId="ADAL" clId="{40C9CBA7-5D51-4C28-B16E-DE62AF420BEC}" dt="2019-09-17T13:57:42.523" v="1276"/>
          <ac:spMkLst>
            <pc:docMk/>
            <pc:sldMk cId="0" sldId="258"/>
            <ac:spMk id="1088" creationId="{35C7A2C9-6B8B-4D00-B733-04EC2F166612}"/>
          </ac:spMkLst>
        </pc:spChg>
        <pc:spChg chg="add mod">
          <ac:chgData name="B. Thomas T Hatch" userId="e0b6eac1-59a3-4416-aec7-a1f9daf10706" providerId="ADAL" clId="{40C9CBA7-5D51-4C28-B16E-DE62AF420BEC}" dt="2019-09-17T13:57:42.523" v="1276"/>
          <ac:spMkLst>
            <pc:docMk/>
            <pc:sldMk cId="0" sldId="258"/>
            <ac:spMk id="1089" creationId="{60C4C9C4-0442-4F7D-8D0A-87E676B85803}"/>
          </ac:spMkLst>
        </pc:spChg>
        <pc:spChg chg="add del mod">
          <ac:chgData name="B. Thomas T Hatch" userId="e0b6eac1-59a3-4416-aec7-a1f9daf10706" providerId="ADAL" clId="{40C9CBA7-5D51-4C28-B16E-DE62AF420BEC}" dt="2019-09-17T18:49:24.082" v="1419" actId="478"/>
          <ac:spMkLst>
            <pc:docMk/>
            <pc:sldMk cId="0" sldId="258"/>
            <ac:spMk id="1091" creationId="{F680AA94-C44E-4226-B720-DC2BEE5A739B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092" creationId="{2C3E0D06-96E6-4756-8C63-511C39611D40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093" creationId="{7552D8DD-DB86-4258-A572-14752E8FC803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094" creationId="{B6930EE7-92E9-44BB-A802-C39F0D2E344B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095" creationId="{CF32C5D4-045E-46CC-9CAC-1C8989F3A730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096" creationId="{12D08AEC-6ED6-4581-ADDC-CAD8AC375A8D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097" creationId="{E00D52B5-2CAF-4C4A-ADB7-291C1F2882C0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098" creationId="{C4163EA7-6550-4A36-B240-1D5489D091E8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099" creationId="{E4FE2F85-8037-49F2-A5BA-885448198496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0" creationId="{B3CD81AD-719C-432B-94D3-0F1C1710D80F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1" creationId="{6F7A890A-967D-49A7-8F61-E51D792A4BA3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2" creationId="{B063E482-A9A8-4079-913F-534C5823E736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3" creationId="{6770B9D9-2613-430A-BE2D-D44AB5814E4A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4" creationId="{E90D6B71-0048-4CEC-8B5E-4DD4B57893CD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5" creationId="{84CFC8EA-EBB2-4E41-A775-EF14E291169A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6" creationId="{EAB739A1-E4B8-41A4-9CF7-529F980573D4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7" creationId="{54FB6C06-3B50-4D70-8AF9-7E3431389CC7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8" creationId="{E3B87FFB-36FD-4B4A-B993-FBBF389692BB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09" creationId="{3D4CF2DA-336D-4623-8197-B410BF935D5F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0" creationId="{E50D61CB-431F-4365-A609-62479E90223D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1" creationId="{99795F96-DC13-4A80-BB6C-D7C82F267CED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2" creationId="{B697F438-02C6-497C-807B-0B80CBCD9B0B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3" creationId="{185185E5-1C46-417D-8E8E-A137B88B887E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4" creationId="{CB722D64-D2F6-47B4-B883-9FC5181BAB76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5" creationId="{0D0C5BB6-F496-4CA5-BAAC-7DCBA54785B8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6" creationId="{09B36FAF-6027-402F-B5DA-0D9169982F67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7" creationId="{2F4F2B26-F000-4F78-97CB-81FD326C6847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8" creationId="{52168682-18A4-4210-BC1F-B24AEB93685E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19" creationId="{01BEFD09-54F9-46EC-BADA-7008BD41FF01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20" creationId="{1485BAD1-CB97-41AC-A52F-4B802053C9D8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21" creationId="{9AECB172-DBB2-44B9-B1CD-5F507D2F4068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22" creationId="{1EB1E81A-4221-4999-BF82-886AE25C28C1}"/>
          </ac:spMkLst>
        </pc:spChg>
        <pc:spChg chg="add mod">
          <ac:chgData name="B. Thomas T Hatch" userId="e0b6eac1-59a3-4416-aec7-a1f9daf10706" providerId="ADAL" clId="{40C9CBA7-5D51-4C28-B16E-DE62AF420BEC}" dt="2019-09-17T13:57:42.592" v="1410"/>
          <ac:spMkLst>
            <pc:docMk/>
            <pc:sldMk cId="0" sldId="258"/>
            <ac:spMk id="1123" creationId="{E205E904-56BC-4ACA-AD42-6CFAF86B8205}"/>
          </ac:spMkLst>
        </pc:spChg>
        <pc:grpChg chg="add del mod">
          <ac:chgData name="B. Thomas T Hatch" userId="e0b6eac1-59a3-4416-aec7-a1f9daf10706" providerId="ADAL" clId="{40C9CBA7-5D51-4C28-B16E-DE62AF420BEC}" dt="2019-09-17T18:49:24.082" v="1419" actId="478"/>
          <ac:grpSpMkLst>
            <pc:docMk/>
            <pc:sldMk cId="0" sldId="258"/>
            <ac:grpSpMk id="26" creationId="{D4AC3F05-B3C1-41C0-A167-1F2B9F7187F6}"/>
          </ac:grpSpMkLst>
        </pc:grpChg>
        <pc:grpChg chg="add del mod">
          <ac:chgData name="B. Thomas T Hatch" userId="e0b6eac1-59a3-4416-aec7-a1f9daf10706" providerId="ADAL" clId="{40C9CBA7-5D51-4C28-B16E-DE62AF420BEC}" dt="2019-09-17T18:49:24.082" v="1419" actId="478"/>
          <ac:grpSpMkLst>
            <pc:docMk/>
            <pc:sldMk cId="0" sldId="258"/>
            <ac:grpSpMk id="1031" creationId="{9A14E186-067A-4C18-99C9-994A570A9AE1}"/>
          </ac:grpSpMkLst>
        </pc:grpChg>
        <pc:grpChg chg="add del mod">
          <ac:chgData name="B. Thomas T Hatch" userId="e0b6eac1-59a3-4416-aec7-a1f9daf10706" providerId="ADAL" clId="{40C9CBA7-5D51-4C28-B16E-DE62AF420BEC}" dt="2019-09-17T18:49:24.082" v="1419" actId="478"/>
          <ac:grpSpMkLst>
            <pc:docMk/>
            <pc:sldMk cId="0" sldId="258"/>
            <ac:grpSpMk id="1049" creationId="{EE5C694E-61E9-45D6-9505-385FA47F989B}"/>
          </ac:grpSpMkLst>
        </pc:grpChg>
        <pc:grpChg chg="add del mod">
          <ac:chgData name="B. Thomas T Hatch" userId="e0b6eac1-59a3-4416-aec7-a1f9daf10706" providerId="ADAL" clId="{40C9CBA7-5D51-4C28-B16E-DE62AF420BEC}" dt="2019-09-17T18:49:24.082" v="1419" actId="478"/>
          <ac:grpSpMkLst>
            <pc:docMk/>
            <pc:sldMk cId="0" sldId="258"/>
            <ac:grpSpMk id="1058" creationId="{C9CE9307-4E1A-413E-B435-8D14D07354C6}"/>
          </ac:grpSpMkLst>
        </pc:grpChg>
        <pc:grpChg chg="add del mod">
          <ac:chgData name="B. Thomas T Hatch" userId="e0b6eac1-59a3-4416-aec7-a1f9daf10706" providerId="ADAL" clId="{40C9CBA7-5D51-4C28-B16E-DE62AF420BEC}" dt="2019-09-17T18:49:24.082" v="1419" actId="478"/>
          <ac:grpSpMkLst>
            <pc:docMk/>
            <pc:sldMk cId="0" sldId="258"/>
            <ac:grpSpMk id="1086" creationId="{679E3864-0149-4695-9ABA-825CEEECF89D}"/>
          </ac:grpSpMkLst>
        </pc:grpChg>
        <pc:grpChg chg="add del mod">
          <ac:chgData name="B. Thomas T Hatch" userId="e0b6eac1-59a3-4416-aec7-a1f9daf10706" providerId="ADAL" clId="{40C9CBA7-5D51-4C28-B16E-DE62AF420BEC}" dt="2019-09-17T18:49:24.082" v="1419" actId="478"/>
          <ac:grpSpMkLst>
            <pc:docMk/>
            <pc:sldMk cId="0" sldId="258"/>
            <ac:grpSpMk id="1090" creationId="{5BB9A957-CB96-483F-AB6B-BDE3580E0900}"/>
          </ac:grpSpMkLst>
        </pc:grpChg>
        <pc:grpChg chg="add del mod">
          <ac:chgData name="B. Thomas T Hatch" userId="e0b6eac1-59a3-4416-aec7-a1f9daf10706" providerId="ADAL" clId="{40C9CBA7-5D51-4C28-B16E-DE62AF420BEC}" dt="2019-09-17T18:49:24.082" v="1419" actId="478"/>
          <ac:grpSpMkLst>
            <pc:docMk/>
            <pc:sldMk cId="0" sldId="258"/>
            <ac:grpSpMk id="1124" creationId="{285C483E-3248-433D-A287-C23A12819C85}"/>
          </ac:grpSpMkLst>
        </pc:grpChg>
      </pc:sldChg>
      <pc:sldChg chg="modAnim">
        <pc:chgData name="B. Thomas T Hatch" userId="e0b6eac1-59a3-4416-aec7-a1f9daf10706" providerId="ADAL" clId="{40C9CBA7-5D51-4C28-B16E-DE62AF420BEC}" dt="2019-09-26T13:13:33.583" v="4366"/>
        <pc:sldMkLst>
          <pc:docMk/>
          <pc:sldMk cId="0" sldId="265"/>
        </pc:sldMkLst>
      </pc:sldChg>
      <pc:sldChg chg="modAnim">
        <pc:chgData name="B. Thomas T Hatch" userId="e0b6eac1-59a3-4416-aec7-a1f9daf10706" providerId="ADAL" clId="{40C9CBA7-5D51-4C28-B16E-DE62AF420BEC}" dt="2019-09-26T13:14:13.928" v="4367"/>
        <pc:sldMkLst>
          <pc:docMk/>
          <pc:sldMk cId="0" sldId="266"/>
        </pc:sldMkLst>
      </pc:sldChg>
      <pc:sldChg chg="modAnim">
        <pc:chgData name="B. Thomas T Hatch" userId="e0b6eac1-59a3-4416-aec7-a1f9daf10706" providerId="ADAL" clId="{40C9CBA7-5D51-4C28-B16E-DE62AF420BEC}" dt="2019-09-26T13:16:12.095" v="4368"/>
        <pc:sldMkLst>
          <pc:docMk/>
          <pc:sldMk cId="0" sldId="267"/>
        </pc:sldMkLst>
      </pc:sldChg>
      <pc:sldChg chg="modAnim">
        <pc:chgData name="B. Thomas T Hatch" userId="e0b6eac1-59a3-4416-aec7-a1f9daf10706" providerId="ADAL" clId="{40C9CBA7-5D51-4C28-B16E-DE62AF420BEC}" dt="2019-09-26T13:16:23.183" v="4369"/>
        <pc:sldMkLst>
          <pc:docMk/>
          <pc:sldMk cId="0" sldId="268"/>
        </pc:sldMkLst>
      </pc:sldChg>
      <pc:sldChg chg="modAnim">
        <pc:chgData name="B. Thomas T Hatch" userId="e0b6eac1-59a3-4416-aec7-a1f9daf10706" providerId="ADAL" clId="{40C9CBA7-5D51-4C28-B16E-DE62AF420BEC}" dt="2019-09-26T13:16:48.911" v="4370"/>
        <pc:sldMkLst>
          <pc:docMk/>
          <pc:sldMk cId="0" sldId="269"/>
        </pc:sldMkLst>
      </pc:sldChg>
      <pc:sldChg chg="modAnim">
        <pc:chgData name="B. Thomas T Hatch" userId="e0b6eac1-59a3-4416-aec7-a1f9daf10706" providerId="ADAL" clId="{40C9CBA7-5D51-4C28-B16E-DE62AF420BEC}" dt="2019-09-26T13:17:10.640" v="4371"/>
        <pc:sldMkLst>
          <pc:docMk/>
          <pc:sldMk cId="0" sldId="270"/>
        </pc:sldMkLst>
      </pc:sldChg>
      <pc:sldChg chg="ord">
        <pc:chgData name="B. Thomas T Hatch" userId="e0b6eac1-59a3-4416-aec7-a1f9daf10706" providerId="ADAL" clId="{40C9CBA7-5D51-4C28-B16E-DE62AF420BEC}" dt="2019-09-16T13:09:50.297" v="0"/>
        <pc:sldMkLst>
          <pc:docMk/>
          <pc:sldMk cId="0" sldId="271"/>
        </pc:sldMkLst>
      </pc:sldChg>
      <pc:sldChg chg="ord">
        <pc:chgData name="B. Thomas T Hatch" userId="e0b6eac1-59a3-4416-aec7-a1f9daf10706" providerId="ADAL" clId="{40C9CBA7-5D51-4C28-B16E-DE62AF420BEC}" dt="2019-09-16T13:09:50.297" v="0"/>
        <pc:sldMkLst>
          <pc:docMk/>
          <pc:sldMk cId="0" sldId="272"/>
        </pc:sldMkLst>
      </pc:sldChg>
      <pc:sldChg chg="ord">
        <pc:chgData name="B. Thomas T Hatch" userId="e0b6eac1-59a3-4416-aec7-a1f9daf10706" providerId="ADAL" clId="{40C9CBA7-5D51-4C28-B16E-DE62AF420BEC}" dt="2019-09-16T13:09:50.297" v="0"/>
        <pc:sldMkLst>
          <pc:docMk/>
          <pc:sldMk cId="0" sldId="273"/>
        </pc:sldMkLst>
      </pc:sldChg>
      <pc:sldChg chg="modSp">
        <pc:chgData name="B. Thomas T Hatch" userId="e0b6eac1-59a3-4416-aec7-a1f9daf10706" providerId="ADAL" clId="{40C9CBA7-5D51-4C28-B16E-DE62AF420BEC}" dt="2019-09-16T13:19:54.060" v="985" actId="14100"/>
        <pc:sldMkLst>
          <pc:docMk/>
          <pc:sldMk cId="0" sldId="280"/>
        </pc:sldMkLst>
        <pc:spChg chg="mod">
          <ac:chgData name="B. Thomas T Hatch" userId="e0b6eac1-59a3-4416-aec7-a1f9daf10706" providerId="ADAL" clId="{40C9CBA7-5D51-4C28-B16E-DE62AF420BEC}" dt="2019-09-16T13:19:54.060" v="985" actId="14100"/>
          <ac:spMkLst>
            <pc:docMk/>
            <pc:sldMk cId="0" sldId="280"/>
            <ac:spMk id="25" creationId="{00000000-0000-0000-0000-000000000000}"/>
          </ac:spMkLst>
        </pc:spChg>
      </pc:sldChg>
      <pc:sldChg chg="addSp delSp modSp">
        <pc:chgData name="B. Thomas T Hatch" userId="e0b6eac1-59a3-4416-aec7-a1f9daf10706" providerId="ADAL" clId="{40C9CBA7-5D51-4C28-B16E-DE62AF420BEC}" dt="2019-09-17T14:25:14.917" v="1418" actId="478"/>
        <pc:sldMkLst>
          <pc:docMk/>
          <pc:sldMk cId="0" sldId="290"/>
        </pc:sldMkLst>
        <pc:spChg chg="add del mod">
          <ac:chgData name="B. Thomas T Hatch" userId="e0b6eac1-59a3-4416-aec7-a1f9daf10706" providerId="ADAL" clId="{40C9CBA7-5D51-4C28-B16E-DE62AF420BEC}" dt="2019-09-17T14:25:14.917" v="1418" actId="478"/>
          <ac:spMkLst>
            <pc:docMk/>
            <pc:sldMk cId="0" sldId="290"/>
            <ac:spMk id="3" creationId="{BE7B4EDD-2220-4F1E-BDB8-07DF7E3A91A4}"/>
          </ac:spMkLst>
        </pc:spChg>
        <pc:spChg chg="del">
          <ac:chgData name="B. Thomas T Hatch" userId="e0b6eac1-59a3-4416-aec7-a1f9daf10706" providerId="ADAL" clId="{40C9CBA7-5D51-4C28-B16E-DE62AF420BEC}" dt="2019-09-17T14:24:57.708" v="1413"/>
          <ac:spMkLst>
            <pc:docMk/>
            <pc:sldMk cId="0" sldId="290"/>
            <ac:spMk id="26" creationId="{00000000-0000-0000-0000-000000000000}"/>
          </ac:spMkLst>
        </pc:spChg>
      </pc:sldChg>
      <pc:sldChg chg="addSp delSp modSp add ord">
        <pc:chgData name="B. Thomas T Hatch" userId="e0b6eac1-59a3-4416-aec7-a1f9daf10706" providerId="ADAL" clId="{40C9CBA7-5D51-4C28-B16E-DE62AF420BEC}" dt="2019-09-23T14:05:43.268" v="4363" actId="478"/>
        <pc:sldMkLst>
          <pc:docMk/>
          <pc:sldMk cId="4050491307" sldId="293"/>
        </pc:sldMkLst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3" creationId="{727234D7-4DC8-49CA-891D-27F858715C01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4" creationId="{F89DAE21-232B-4C13-8FFD-26C63FE0A2EB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8" creationId="{EDC537CB-540C-4824-9A9A-4F1E6B099BA8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9" creationId="{50DF0FE0-82E2-4F52-A5EE-46E994414538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0" creationId="{72064B2D-6070-4705-99C1-7959DEE0EAEB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1" creationId="{18D9A02C-0808-4E0F-B70B-419E85DF6D6B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2" creationId="{CD877016-E92C-4E64-AB9F-9318D05A4E0C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3" creationId="{8AEEF8D4-C37E-4897-BDEA-0D190D28CA79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4" creationId="{C484EC7F-16B9-40B5-9F7E-73C15B4E1585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24" creationId="{D4C895F1-9D38-4C71-8454-95B797C63E3B}"/>
          </ac:spMkLst>
        </pc:spChg>
        <pc:spChg chg="mod">
          <ac:chgData name="B. Thomas T Hatch" userId="e0b6eac1-59a3-4416-aec7-a1f9daf10706" providerId="ADAL" clId="{40C9CBA7-5D51-4C28-B16E-DE62AF420BEC}" dt="2019-09-23T14:05:16.792" v="4358" actId="1076"/>
          <ac:spMkLst>
            <pc:docMk/>
            <pc:sldMk cId="4050491307" sldId="293"/>
            <ac:spMk id="25" creationId="{00000000-0000-0000-0000-000000000000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26" creationId="{B450091F-1EFD-4BB6-8E86-C22A72B0CCAD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27" creationId="{AD60CED4-ECDC-45BA-B2AF-4C3925F6F168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28" creationId="{5B7BE7CC-20CE-46D7-B68A-DF6A3E835A81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29" creationId="{4F897F52-74C7-47B8-8C41-34C71189CF88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30" creationId="{E6C8CD91-53C2-4192-8478-3B7846B31564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31" creationId="{9F92DDDA-F463-4461-AE86-E6C8CCDE280D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024" creationId="{FF64E975-5DAA-49D6-ACF6-06772882257E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025" creationId="{5D38F709-E05B-47D9-8CED-2F20783BEAB0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027" creationId="{5E5DC42B-500C-4C52-A6DE-D834B0A51267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029" creationId="{6071852C-982A-4028-B2D5-BD3506B6B658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031" creationId="{238CB61A-ED9C-4264-B5A8-0B74A7019AE1}"/>
          </ac:spMkLst>
        </pc:spChg>
        <pc:spChg chg="add mod">
          <ac:chgData name="B. Thomas T Hatch" userId="e0b6eac1-59a3-4416-aec7-a1f9daf10706" providerId="ADAL" clId="{40C9CBA7-5D51-4C28-B16E-DE62AF420BEC}" dt="2019-09-23T14:00:36.986" v="3429"/>
          <ac:spMkLst>
            <pc:docMk/>
            <pc:sldMk cId="4050491307" sldId="293"/>
            <ac:spMk id="1033" creationId="{B3E247BD-DDC2-4E0A-84F1-69466AC57183}"/>
          </ac:spMkLst>
        </pc:spChg>
        <pc:spChg chg="add mod">
          <ac:chgData name="B. Thomas T Hatch" userId="e0b6eac1-59a3-4416-aec7-a1f9daf10706" providerId="ADAL" clId="{40C9CBA7-5D51-4C28-B16E-DE62AF420BEC}" dt="2019-09-23T14:00:37.009" v="3443"/>
          <ac:spMkLst>
            <pc:docMk/>
            <pc:sldMk cId="4050491307" sldId="293"/>
            <ac:spMk id="1037" creationId="{8E17D347-7129-4E32-A0E8-2D8D732F8626}"/>
          </ac:spMkLst>
        </pc:spChg>
        <pc:spChg chg="add mod">
          <ac:chgData name="B. Thomas T Hatch" userId="e0b6eac1-59a3-4416-aec7-a1f9daf10706" providerId="ADAL" clId="{40C9CBA7-5D51-4C28-B16E-DE62AF420BEC}" dt="2019-09-23T14:00:37.009" v="3443"/>
          <ac:spMkLst>
            <pc:docMk/>
            <pc:sldMk cId="4050491307" sldId="293"/>
            <ac:spMk id="1038" creationId="{BA25A317-40F4-4061-BE59-B37A6C366BA6}"/>
          </ac:spMkLst>
        </pc:spChg>
        <pc:spChg chg="add mod">
          <ac:chgData name="B. Thomas T Hatch" userId="e0b6eac1-59a3-4416-aec7-a1f9daf10706" providerId="ADAL" clId="{40C9CBA7-5D51-4C28-B16E-DE62AF420BEC}" dt="2019-09-23T14:00:37.009" v="3443"/>
          <ac:spMkLst>
            <pc:docMk/>
            <pc:sldMk cId="4050491307" sldId="293"/>
            <ac:spMk id="1039" creationId="{0AF30F3B-C212-4999-BE94-C83C57F023B9}"/>
          </ac:spMkLst>
        </pc:spChg>
        <pc:spChg chg="add mod">
          <ac:chgData name="B. Thomas T Hatch" userId="e0b6eac1-59a3-4416-aec7-a1f9daf10706" providerId="ADAL" clId="{40C9CBA7-5D51-4C28-B16E-DE62AF420BEC}" dt="2019-09-23T14:00:37.018" v="3457"/>
          <ac:spMkLst>
            <pc:docMk/>
            <pc:sldMk cId="4050491307" sldId="293"/>
            <ac:spMk id="1042" creationId="{BC880263-783F-46B5-B311-A118439E00EE}"/>
          </ac:spMkLst>
        </pc:spChg>
        <pc:spChg chg="add mod">
          <ac:chgData name="B. Thomas T Hatch" userId="e0b6eac1-59a3-4416-aec7-a1f9daf10706" providerId="ADAL" clId="{40C9CBA7-5D51-4C28-B16E-DE62AF420BEC}" dt="2019-09-23T14:00:37.018" v="3457"/>
          <ac:spMkLst>
            <pc:docMk/>
            <pc:sldMk cId="4050491307" sldId="293"/>
            <ac:spMk id="1043" creationId="{2ECA1612-56FD-4025-A5C3-AD70944C7D24}"/>
          </ac:spMkLst>
        </pc:spChg>
        <pc:spChg chg="add mod">
          <ac:chgData name="B. Thomas T Hatch" userId="e0b6eac1-59a3-4416-aec7-a1f9daf10706" providerId="ADAL" clId="{40C9CBA7-5D51-4C28-B16E-DE62AF420BEC}" dt="2019-09-23T14:00:37.018" v="3457"/>
          <ac:spMkLst>
            <pc:docMk/>
            <pc:sldMk cId="4050491307" sldId="293"/>
            <ac:spMk id="1044" creationId="{E7D9F20B-7BF7-4975-806E-2ED2B7056577}"/>
          </ac:spMkLst>
        </pc:spChg>
        <pc:spChg chg="add mod">
          <ac:chgData name="B. Thomas T Hatch" userId="e0b6eac1-59a3-4416-aec7-a1f9daf10706" providerId="ADAL" clId="{40C9CBA7-5D51-4C28-B16E-DE62AF420BEC}" dt="2019-09-23T14:00:37.026" v="3471"/>
          <ac:spMkLst>
            <pc:docMk/>
            <pc:sldMk cId="4050491307" sldId="293"/>
            <ac:spMk id="1046" creationId="{A8AC9103-C633-4F2B-B5BF-9037A9BC10B1}"/>
          </ac:spMkLst>
        </pc:spChg>
        <pc:spChg chg="add mod">
          <ac:chgData name="B. Thomas T Hatch" userId="e0b6eac1-59a3-4416-aec7-a1f9daf10706" providerId="ADAL" clId="{40C9CBA7-5D51-4C28-B16E-DE62AF420BEC}" dt="2019-09-23T14:00:37.026" v="3471"/>
          <ac:spMkLst>
            <pc:docMk/>
            <pc:sldMk cId="4050491307" sldId="293"/>
            <ac:spMk id="1047" creationId="{70A49138-7184-43A2-AA28-05D16DA2483D}"/>
          </ac:spMkLst>
        </pc:spChg>
        <pc:spChg chg="add mod">
          <ac:chgData name="B. Thomas T Hatch" userId="e0b6eac1-59a3-4416-aec7-a1f9daf10706" providerId="ADAL" clId="{40C9CBA7-5D51-4C28-B16E-DE62AF420BEC}" dt="2019-09-23T14:00:37.026" v="3471"/>
          <ac:spMkLst>
            <pc:docMk/>
            <pc:sldMk cId="4050491307" sldId="293"/>
            <ac:spMk id="1048" creationId="{AC1A1802-6171-4E7F-9A88-DD57505CA5B8}"/>
          </ac:spMkLst>
        </pc:spChg>
        <pc:spChg chg="add del mod">
          <ac:chgData name="B. Thomas T Hatch" userId="e0b6eac1-59a3-4416-aec7-a1f9daf10706" providerId="ADAL" clId="{40C9CBA7-5D51-4C28-B16E-DE62AF420BEC}" dt="2019-09-23T14:05:38.383" v="4362" actId="478"/>
          <ac:spMkLst>
            <pc:docMk/>
            <pc:sldMk cId="4050491307" sldId="293"/>
            <ac:spMk id="1050" creationId="{A43FDF0C-CFD9-4B68-B2C9-BF74B7837E4D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51" creationId="{39CE65DC-B9D3-4154-A241-F85CE224BD50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52" creationId="{97B5B378-5ADC-4284-AE06-0DD3C7D2BB59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53" creationId="{4F4AE598-F25D-4194-B5F5-2977FB8C51F1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54" creationId="{7D961505-C91C-4047-ADB3-790E6073C225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55" creationId="{CCD0D421-5BBD-4790-B262-C3FA4A837C84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56" creationId="{CC5C8E53-7C28-475A-AEBA-1FB06BD659BC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57" creationId="{B655BDA8-03EC-4E39-BD0E-FFB108831DF9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58" creationId="{0E8D0BFC-2987-4831-9443-C4D813B6A844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59" creationId="{25D6514F-9DAA-4CD8-8F38-88725C3BC8DC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60" creationId="{DECF30FD-2298-4EA0-AFF7-CD6802AAAB93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61" creationId="{C88BCC68-4BB8-41B3-B0D7-03173B06FA27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62" creationId="{24294A1A-461E-48F9-B53B-9941AC0742AF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63" creationId="{0B5BC372-EEC1-4ED7-A052-EF952EE03AC9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64" creationId="{06A5D806-CD53-4663-8522-E0AB73009D3D}"/>
          </ac:spMkLst>
        </pc:spChg>
        <pc:spChg chg="add mod">
          <ac:chgData name="B. Thomas T Hatch" userId="e0b6eac1-59a3-4416-aec7-a1f9daf10706" providerId="ADAL" clId="{40C9CBA7-5D51-4C28-B16E-DE62AF420BEC}" dt="2019-09-23T14:00:37.072" v="3537"/>
          <ac:spMkLst>
            <pc:docMk/>
            <pc:sldMk cId="4050491307" sldId="293"/>
            <ac:spMk id="1065" creationId="{D5D90D22-9AB5-496C-B077-125B26967389}"/>
          </ac:spMkLst>
        </pc:spChg>
        <pc:spChg chg="add del mod">
          <ac:chgData name="B. Thomas T Hatch" userId="e0b6eac1-59a3-4416-aec7-a1f9daf10706" providerId="ADAL" clId="{40C9CBA7-5D51-4C28-B16E-DE62AF420BEC}" dt="2019-09-23T14:05:31.657" v="4361" actId="478"/>
          <ac:spMkLst>
            <pc:docMk/>
            <pc:sldMk cId="4050491307" sldId="293"/>
            <ac:spMk id="1067" creationId="{B88F2DAE-3132-44FF-A490-3E88D78212D1}"/>
          </ac:spMkLst>
        </pc:spChg>
        <pc:spChg chg="add mod">
          <ac:chgData name="B. Thomas T Hatch" userId="e0b6eac1-59a3-4416-aec7-a1f9daf10706" providerId="ADAL" clId="{40C9CBA7-5D51-4C28-B16E-DE62AF420BEC}" dt="2019-09-23T14:00:37.098" v="3563"/>
          <ac:spMkLst>
            <pc:docMk/>
            <pc:sldMk cId="4050491307" sldId="293"/>
            <ac:spMk id="1068" creationId="{CB206FC1-F86D-4017-83DF-7FFA1D938135}"/>
          </ac:spMkLst>
        </pc:spChg>
        <pc:spChg chg="add mod">
          <ac:chgData name="B. Thomas T Hatch" userId="e0b6eac1-59a3-4416-aec7-a1f9daf10706" providerId="ADAL" clId="{40C9CBA7-5D51-4C28-B16E-DE62AF420BEC}" dt="2019-09-23T14:00:37.098" v="3563"/>
          <ac:spMkLst>
            <pc:docMk/>
            <pc:sldMk cId="4050491307" sldId="293"/>
            <ac:spMk id="1069" creationId="{E97B5070-5EF5-4556-80B2-04C21D37E914}"/>
          </ac:spMkLst>
        </pc:spChg>
        <pc:spChg chg="add mod">
          <ac:chgData name="B. Thomas T Hatch" userId="e0b6eac1-59a3-4416-aec7-a1f9daf10706" providerId="ADAL" clId="{40C9CBA7-5D51-4C28-B16E-DE62AF420BEC}" dt="2019-09-23T14:00:37.098" v="3563"/>
          <ac:spMkLst>
            <pc:docMk/>
            <pc:sldMk cId="4050491307" sldId="293"/>
            <ac:spMk id="1070" creationId="{3A75EB2F-C2CD-42FE-847A-FE4F1B1E47F5}"/>
          </ac:spMkLst>
        </pc:spChg>
        <pc:spChg chg="add mod">
          <ac:chgData name="B. Thomas T Hatch" userId="e0b6eac1-59a3-4416-aec7-a1f9daf10706" providerId="ADAL" clId="{40C9CBA7-5D51-4C28-B16E-DE62AF420BEC}" dt="2019-09-23T14:00:37.098" v="3563"/>
          <ac:spMkLst>
            <pc:docMk/>
            <pc:sldMk cId="4050491307" sldId="293"/>
            <ac:spMk id="1071" creationId="{38F8DB02-A60B-490D-A95D-C5C106570D76}"/>
          </ac:spMkLst>
        </pc:spChg>
        <pc:spChg chg="add mod">
          <ac:chgData name="B. Thomas T Hatch" userId="e0b6eac1-59a3-4416-aec7-a1f9daf10706" providerId="ADAL" clId="{40C9CBA7-5D51-4C28-B16E-DE62AF420BEC}" dt="2019-09-23T14:00:37.098" v="3563"/>
          <ac:spMkLst>
            <pc:docMk/>
            <pc:sldMk cId="4050491307" sldId="293"/>
            <ac:spMk id="1072" creationId="{7CEFBA8F-745F-40F0-85C7-50FDF17DA287}"/>
          </ac:spMkLst>
        </pc:spChg>
        <pc:spChg chg="add mod">
          <ac:chgData name="B. Thomas T Hatch" userId="e0b6eac1-59a3-4416-aec7-a1f9daf10706" providerId="ADAL" clId="{40C9CBA7-5D51-4C28-B16E-DE62AF420BEC}" dt="2019-09-23T14:00:37.100" v="3568"/>
          <ac:spMkLst>
            <pc:docMk/>
            <pc:sldMk cId="4050491307" sldId="293"/>
            <ac:spMk id="1074" creationId="{EB3053F8-A06C-468E-BD65-566706A78963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75" creationId="{8A11B514-6206-4C7D-97C9-B07AEE9CE5FB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76" creationId="{48901C32-D229-4525-BE33-899A8622D562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77" creationId="{5BE2E496-2613-4EAB-91C5-8D05E60DD0C1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78" creationId="{51E8581F-E1F2-4D55-9525-B5BED5E3916C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79" creationId="{1D7A01E0-D9C9-404A-9A74-86D06CA60F73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80" creationId="{53DAA686-C49B-479D-BAF4-2F611412B7D1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81" creationId="{14ECA906-1216-4CD5-8639-51AD314C5DEF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82" creationId="{29C736CD-5408-4327-907A-112D9624FD1C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83" creationId="{7A0AF2C9-21FC-46EE-B9B8-EFF421DB74A5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84" creationId="{81EEF1A1-81CE-4F9E-AD29-61AD4AB43A21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85" creationId="{329EA1BE-A08D-48AB-92A6-8C3BE02CB86E}"/>
          </ac:spMkLst>
        </pc:spChg>
        <pc:spChg chg="add mod">
          <ac:chgData name="B. Thomas T Hatch" userId="e0b6eac1-59a3-4416-aec7-a1f9daf10706" providerId="ADAL" clId="{40C9CBA7-5D51-4C28-B16E-DE62AF420BEC}" dt="2019-09-23T14:00:37.134" v="3617"/>
          <ac:spMkLst>
            <pc:docMk/>
            <pc:sldMk cId="4050491307" sldId="293"/>
            <ac:spMk id="1086" creationId="{1AAAE33E-1CE5-43FA-9E2E-7CB1D42091AA}"/>
          </ac:spMkLst>
        </pc:spChg>
        <pc:spChg chg="add mod">
          <ac:chgData name="B. Thomas T Hatch" userId="e0b6eac1-59a3-4416-aec7-a1f9daf10706" providerId="ADAL" clId="{40C9CBA7-5D51-4C28-B16E-DE62AF420BEC}" dt="2019-09-23T14:00:37.140" v="3627"/>
          <ac:spMkLst>
            <pc:docMk/>
            <pc:sldMk cId="4050491307" sldId="293"/>
            <ac:spMk id="1088" creationId="{3A47B854-E4A8-41C8-850F-C7CAC61F66A0}"/>
          </ac:spMkLst>
        </pc:spChg>
        <pc:spChg chg="add mod">
          <ac:chgData name="B. Thomas T Hatch" userId="e0b6eac1-59a3-4416-aec7-a1f9daf10706" providerId="ADAL" clId="{40C9CBA7-5D51-4C28-B16E-DE62AF420BEC}" dt="2019-09-23T14:00:37.140" v="3627"/>
          <ac:spMkLst>
            <pc:docMk/>
            <pc:sldMk cId="4050491307" sldId="293"/>
            <ac:spMk id="1089" creationId="{FBCF12C4-2A29-4EBD-AC48-05C3E75F72C6}"/>
          </ac:spMkLst>
        </pc:spChg>
        <pc:spChg chg="add mod">
          <ac:chgData name="B. Thomas T Hatch" userId="e0b6eac1-59a3-4416-aec7-a1f9daf10706" providerId="ADAL" clId="{40C9CBA7-5D51-4C28-B16E-DE62AF420BEC}" dt="2019-09-23T14:00:37.147" v="3637"/>
          <ac:spMkLst>
            <pc:docMk/>
            <pc:sldMk cId="4050491307" sldId="293"/>
            <ac:spMk id="1091" creationId="{E7DA1637-78DE-435E-AA6D-E5FF9857BE48}"/>
          </ac:spMkLst>
        </pc:spChg>
        <pc:spChg chg="add mod">
          <ac:chgData name="B. Thomas T Hatch" userId="e0b6eac1-59a3-4416-aec7-a1f9daf10706" providerId="ADAL" clId="{40C9CBA7-5D51-4C28-B16E-DE62AF420BEC}" dt="2019-09-23T14:00:37.147" v="3637"/>
          <ac:spMkLst>
            <pc:docMk/>
            <pc:sldMk cId="4050491307" sldId="293"/>
            <ac:spMk id="1092" creationId="{A30D31CA-3646-489E-BA7F-4D713DCF6521}"/>
          </ac:spMkLst>
        </pc:spChg>
        <pc:spChg chg="add del mod">
          <ac:chgData name="B. Thomas T Hatch" userId="e0b6eac1-59a3-4416-aec7-a1f9daf10706" providerId="ADAL" clId="{40C9CBA7-5D51-4C28-B16E-DE62AF420BEC}" dt="2019-09-23T14:05:31.657" v="4361" actId="478"/>
          <ac:spMkLst>
            <pc:docMk/>
            <pc:sldMk cId="4050491307" sldId="293"/>
            <ac:spMk id="1094" creationId="{801D1CF9-72FC-4921-87DE-052C1F30337C}"/>
          </ac:spMkLst>
        </pc:spChg>
        <pc:spChg chg="add del mod">
          <ac:chgData name="B. Thomas T Hatch" userId="e0b6eac1-59a3-4416-aec7-a1f9daf10706" providerId="ADAL" clId="{40C9CBA7-5D51-4C28-B16E-DE62AF420BEC}" dt="2019-09-23T14:05:31.657" v="4361" actId="478"/>
          <ac:spMkLst>
            <pc:docMk/>
            <pc:sldMk cId="4050491307" sldId="293"/>
            <ac:spMk id="1095" creationId="{E6BD4EE2-C643-450B-BB39-CB9B3FE27D8D}"/>
          </ac:spMkLst>
        </pc:spChg>
        <pc:spChg chg="add del mod">
          <ac:chgData name="B. Thomas T Hatch" userId="e0b6eac1-59a3-4416-aec7-a1f9daf10706" providerId="ADAL" clId="{40C9CBA7-5D51-4C28-B16E-DE62AF420BEC}" dt="2019-09-23T14:05:31.657" v="4361" actId="478"/>
          <ac:spMkLst>
            <pc:docMk/>
            <pc:sldMk cId="4050491307" sldId="293"/>
            <ac:spMk id="1096" creationId="{657DDFBD-CC92-4FE1-B375-622FF3CF0543}"/>
          </ac:spMkLst>
        </pc:spChg>
        <pc:spChg chg="add del mod">
          <ac:chgData name="B. Thomas T Hatch" userId="e0b6eac1-59a3-4416-aec7-a1f9daf10706" providerId="ADAL" clId="{40C9CBA7-5D51-4C28-B16E-DE62AF420BEC}" dt="2019-09-23T14:05:31.657" v="4361" actId="478"/>
          <ac:spMkLst>
            <pc:docMk/>
            <pc:sldMk cId="4050491307" sldId="293"/>
            <ac:spMk id="1097" creationId="{B60E7FE4-4539-4E10-B46B-7C249EBFB6B6}"/>
          </ac:spMkLst>
        </pc:spChg>
        <pc:spChg chg="add mod">
          <ac:chgData name="B. Thomas T Hatch" userId="e0b6eac1-59a3-4416-aec7-a1f9daf10706" providerId="ADAL" clId="{40C9CBA7-5D51-4C28-B16E-DE62AF420BEC}" dt="2019-09-23T14:00:37.192" v="3683"/>
          <ac:spMkLst>
            <pc:docMk/>
            <pc:sldMk cId="4050491307" sldId="293"/>
            <ac:spMk id="1098" creationId="{00A976C3-A63C-40F6-ACD8-1B860765C9D0}"/>
          </ac:spMkLst>
        </pc:spChg>
        <pc:spChg chg="add mod">
          <ac:chgData name="B. Thomas T Hatch" userId="e0b6eac1-59a3-4416-aec7-a1f9daf10706" providerId="ADAL" clId="{40C9CBA7-5D51-4C28-B16E-DE62AF420BEC}" dt="2019-09-23T14:00:37.192" v="3683"/>
          <ac:spMkLst>
            <pc:docMk/>
            <pc:sldMk cId="4050491307" sldId="293"/>
            <ac:spMk id="1099" creationId="{47D1DC37-1045-4055-8A99-4C109D8E01B9}"/>
          </ac:spMkLst>
        </pc:spChg>
        <pc:spChg chg="add mod">
          <ac:chgData name="B. Thomas T Hatch" userId="e0b6eac1-59a3-4416-aec7-a1f9daf10706" providerId="ADAL" clId="{40C9CBA7-5D51-4C28-B16E-DE62AF420BEC}" dt="2019-09-23T14:00:37.192" v="3683"/>
          <ac:spMkLst>
            <pc:docMk/>
            <pc:sldMk cId="4050491307" sldId="293"/>
            <ac:spMk id="1100" creationId="{14E50C82-CB13-4667-B62C-5BAB57EC43FC}"/>
          </ac:spMkLst>
        </pc:spChg>
        <pc:spChg chg="add mod">
          <ac:chgData name="B. Thomas T Hatch" userId="e0b6eac1-59a3-4416-aec7-a1f9daf10706" providerId="ADAL" clId="{40C9CBA7-5D51-4C28-B16E-DE62AF420BEC}" dt="2019-09-23T14:00:37.192" v="3683"/>
          <ac:spMkLst>
            <pc:docMk/>
            <pc:sldMk cId="4050491307" sldId="293"/>
            <ac:spMk id="1101" creationId="{B8155FBA-D965-4187-953D-2E5D56368545}"/>
          </ac:spMkLst>
        </pc:spChg>
        <pc:spChg chg="add mod">
          <ac:chgData name="B. Thomas T Hatch" userId="e0b6eac1-59a3-4416-aec7-a1f9daf10706" providerId="ADAL" clId="{40C9CBA7-5D51-4C28-B16E-DE62AF420BEC}" dt="2019-09-23T14:00:37.192" v="3683"/>
          <ac:spMkLst>
            <pc:docMk/>
            <pc:sldMk cId="4050491307" sldId="293"/>
            <ac:spMk id="1102" creationId="{417DDF41-A590-4D99-8874-DD1CBD059CAC}"/>
          </ac:spMkLst>
        </pc:spChg>
        <pc:spChg chg="add mod">
          <ac:chgData name="B. Thomas T Hatch" userId="e0b6eac1-59a3-4416-aec7-a1f9daf10706" providerId="ADAL" clId="{40C9CBA7-5D51-4C28-B16E-DE62AF420BEC}" dt="2019-09-23T14:00:37.192" v="3683"/>
          <ac:spMkLst>
            <pc:docMk/>
            <pc:sldMk cId="4050491307" sldId="293"/>
            <ac:spMk id="1103" creationId="{3478270D-BE97-486A-AB4D-1D8F3E696392}"/>
          </ac:spMkLst>
        </pc:spChg>
        <pc:spChg chg="add mod">
          <ac:chgData name="B. Thomas T Hatch" userId="e0b6eac1-59a3-4416-aec7-a1f9daf10706" providerId="ADAL" clId="{40C9CBA7-5D51-4C28-B16E-DE62AF420BEC}" dt="2019-09-23T14:00:37.192" v="3683"/>
          <ac:spMkLst>
            <pc:docMk/>
            <pc:sldMk cId="4050491307" sldId="293"/>
            <ac:spMk id="1104" creationId="{710B865B-A7D3-415A-8123-7C4041CC2998}"/>
          </ac:spMkLst>
        </pc:spChg>
        <pc:spChg chg="add mod">
          <ac:chgData name="B. Thomas T Hatch" userId="e0b6eac1-59a3-4416-aec7-a1f9daf10706" providerId="ADAL" clId="{40C9CBA7-5D51-4C28-B16E-DE62AF420BEC}" dt="2019-09-23T14:00:37.213" v="3709"/>
          <ac:spMkLst>
            <pc:docMk/>
            <pc:sldMk cId="4050491307" sldId="293"/>
            <ac:spMk id="1106" creationId="{EC6B2ACC-6024-4A88-AB06-2777C0D66904}"/>
          </ac:spMkLst>
        </pc:spChg>
        <pc:spChg chg="add mod">
          <ac:chgData name="B. Thomas T Hatch" userId="e0b6eac1-59a3-4416-aec7-a1f9daf10706" providerId="ADAL" clId="{40C9CBA7-5D51-4C28-B16E-DE62AF420BEC}" dt="2019-09-23T14:00:37.213" v="3709"/>
          <ac:spMkLst>
            <pc:docMk/>
            <pc:sldMk cId="4050491307" sldId="293"/>
            <ac:spMk id="1107" creationId="{945A55FC-13EB-4D1C-A6B4-127F1D9ED1CC}"/>
          </ac:spMkLst>
        </pc:spChg>
        <pc:spChg chg="add mod">
          <ac:chgData name="B. Thomas T Hatch" userId="e0b6eac1-59a3-4416-aec7-a1f9daf10706" providerId="ADAL" clId="{40C9CBA7-5D51-4C28-B16E-DE62AF420BEC}" dt="2019-09-23T14:00:37.213" v="3709"/>
          <ac:spMkLst>
            <pc:docMk/>
            <pc:sldMk cId="4050491307" sldId="293"/>
            <ac:spMk id="1108" creationId="{B736A7D2-2CB2-4E47-948A-0D1B4321D1B3}"/>
          </ac:spMkLst>
        </pc:spChg>
        <pc:spChg chg="add mod">
          <ac:chgData name="B. Thomas T Hatch" userId="e0b6eac1-59a3-4416-aec7-a1f9daf10706" providerId="ADAL" clId="{40C9CBA7-5D51-4C28-B16E-DE62AF420BEC}" dt="2019-09-23T14:00:37.213" v="3709"/>
          <ac:spMkLst>
            <pc:docMk/>
            <pc:sldMk cId="4050491307" sldId="293"/>
            <ac:spMk id="1109" creationId="{1B07813B-5741-47C6-A6E9-FF2FA22BB712}"/>
          </ac:spMkLst>
        </pc:spChg>
        <pc:spChg chg="add mod">
          <ac:chgData name="B. Thomas T Hatch" userId="e0b6eac1-59a3-4416-aec7-a1f9daf10706" providerId="ADAL" clId="{40C9CBA7-5D51-4C28-B16E-DE62AF420BEC}" dt="2019-09-23T14:00:37.213" v="3709"/>
          <ac:spMkLst>
            <pc:docMk/>
            <pc:sldMk cId="4050491307" sldId="293"/>
            <ac:spMk id="1110" creationId="{838D1B61-58A5-48A5-86C5-547F7D495A6E}"/>
          </ac:spMkLst>
        </pc:spChg>
        <pc:spChg chg="add mod">
          <ac:chgData name="B. Thomas T Hatch" userId="e0b6eac1-59a3-4416-aec7-a1f9daf10706" providerId="ADAL" clId="{40C9CBA7-5D51-4C28-B16E-DE62AF420BEC}" dt="2019-09-23T14:00:37.213" v="3709"/>
          <ac:spMkLst>
            <pc:docMk/>
            <pc:sldMk cId="4050491307" sldId="293"/>
            <ac:spMk id="1111" creationId="{F36A1B40-485B-4DC2-93B1-D31D44D13969}"/>
          </ac:spMkLst>
        </pc:spChg>
        <pc:spChg chg="add del mod">
          <ac:chgData name="B. Thomas T Hatch" userId="e0b6eac1-59a3-4416-aec7-a1f9daf10706" providerId="ADAL" clId="{40C9CBA7-5D51-4C28-B16E-DE62AF420BEC}" dt="2019-09-23T14:05:31.657" v="4361" actId="478"/>
          <ac:spMkLst>
            <pc:docMk/>
            <pc:sldMk cId="4050491307" sldId="293"/>
            <ac:spMk id="1113" creationId="{2DDA1F92-AE6F-4FF2-A260-A86BEC53D575}"/>
          </ac:spMkLst>
        </pc:spChg>
        <pc:spChg chg="add del mod">
          <ac:chgData name="B. Thomas T Hatch" userId="e0b6eac1-59a3-4416-aec7-a1f9daf10706" providerId="ADAL" clId="{40C9CBA7-5D51-4C28-B16E-DE62AF420BEC}" dt="2019-09-23T14:05:31.657" v="4361" actId="478"/>
          <ac:spMkLst>
            <pc:docMk/>
            <pc:sldMk cId="4050491307" sldId="293"/>
            <ac:spMk id="1114" creationId="{F7E6011A-0241-49C7-ACE6-00DD41A020D7}"/>
          </ac:spMkLst>
        </pc:spChg>
        <pc:spChg chg="add mod">
          <ac:chgData name="B. Thomas T Hatch" userId="e0b6eac1-59a3-4416-aec7-a1f9daf10706" providerId="ADAL" clId="{40C9CBA7-5D51-4C28-B16E-DE62AF420BEC}" dt="2019-09-23T14:00:37.245" v="3751"/>
          <ac:spMkLst>
            <pc:docMk/>
            <pc:sldMk cId="4050491307" sldId="293"/>
            <ac:spMk id="1115" creationId="{BA97F0DC-655A-4609-B76C-BF036B004786}"/>
          </ac:spMkLst>
        </pc:spChg>
        <pc:spChg chg="add mod">
          <ac:chgData name="B. Thomas T Hatch" userId="e0b6eac1-59a3-4416-aec7-a1f9daf10706" providerId="ADAL" clId="{40C9CBA7-5D51-4C28-B16E-DE62AF420BEC}" dt="2019-09-23T14:00:37.245" v="3751"/>
          <ac:spMkLst>
            <pc:docMk/>
            <pc:sldMk cId="4050491307" sldId="293"/>
            <ac:spMk id="1116" creationId="{6BD7A9E2-4B31-4054-939E-902B4E0A1420}"/>
          </ac:spMkLst>
        </pc:spChg>
        <pc:spChg chg="add mod">
          <ac:chgData name="B. Thomas T Hatch" userId="e0b6eac1-59a3-4416-aec7-a1f9daf10706" providerId="ADAL" clId="{40C9CBA7-5D51-4C28-B16E-DE62AF420BEC}" dt="2019-09-23T14:00:37.245" v="3751"/>
          <ac:spMkLst>
            <pc:docMk/>
            <pc:sldMk cId="4050491307" sldId="293"/>
            <ac:spMk id="1117" creationId="{665141A4-5B49-408D-831A-BFD84222A5FE}"/>
          </ac:spMkLst>
        </pc:spChg>
        <pc:spChg chg="add mod">
          <ac:chgData name="B. Thomas T Hatch" userId="e0b6eac1-59a3-4416-aec7-a1f9daf10706" providerId="ADAL" clId="{40C9CBA7-5D51-4C28-B16E-DE62AF420BEC}" dt="2019-09-23T14:00:37.245" v="3751"/>
          <ac:spMkLst>
            <pc:docMk/>
            <pc:sldMk cId="4050491307" sldId="293"/>
            <ac:spMk id="1118" creationId="{05E2701F-64D9-4142-A06F-736550943D2B}"/>
          </ac:spMkLst>
        </pc:spChg>
        <pc:spChg chg="add mod">
          <ac:chgData name="B. Thomas T Hatch" userId="e0b6eac1-59a3-4416-aec7-a1f9daf10706" providerId="ADAL" clId="{40C9CBA7-5D51-4C28-B16E-DE62AF420BEC}" dt="2019-09-23T14:00:37.245" v="3751"/>
          <ac:spMkLst>
            <pc:docMk/>
            <pc:sldMk cId="4050491307" sldId="293"/>
            <ac:spMk id="1119" creationId="{289A29E1-E1D7-4DCF-AF70-06F2C8DE3A84}"/>
          </ac:spMkLst>
        </pc:spChg>
        <pc:spChg chg="add mod">
          <ac:chgData name="B. Thomas T Hatch" userId="e0b6eac1-59a3-4416-aec7-a1f9daf10706" providerId="ADAL" clId="{40C9CBA7-5D51-4C28-B16E-DE62AF420BEC}" dt="2019-09-23T14:00:37.245" v="3751"/>
          <ac:spMkLst>
            <pc:docMk/>
            <pc:sldMk cId="4050491307" sldId="293"/>
            <ac:spMk id="1120" creationId="{D0E59639-3BE4-4446-B9E7-1AC67EC80ECF}"/>
          </ac:spMkLst>
        </pc:spChg>
        <pc:spChg chg="add mod">
          <ac:chgData name="B. Thomas T Hatch" userId="e0b6eac1-59a3-4416-aec7-a1f9daf10706" providerId="ADAL" clId="{40C9CBA7-5D51-4C28-B16E-DE62AF420BEC}" dt="2019-09-23T14:00:37.245" v="3751"/>
          <ac:spMkLst>
            <pc:docMk/>
            <pc:sldMk cId="4050491307" sldId="293"/>
            <ac:spMk id="1121" creationId="{C1522441-7430-4748-BB75-549DB2B110CE}"/>
          </ac:spMkLst>
        </pc:spChg>
        <pc:spChg chg="add mod">
          <ac:chgData name="B. Thomas T Hatch" userId="e0b6eac1-59a3-4416-aec7-a1f9daf10706" providerId="ADAL" clId="{40C9CBA7-5D51-4C28-B16E-DE62AF420BEC}" dt="2019-09-23T14:00:37.245" v="3751"/>
          <ac:spMkLst>
            <pc:docMk/>
            <pc:sldMk cId="4050491307" sldId="293"/>
            <ac:spMk id="1122" creationId="{517D1BAF-3839-427C-97D6-9F15794ECD1B}"/>
          </ac:spMkLst>
        </pc:spChg>
        <pc:spChg chg="add mod">
          <ac:chgData name="B. Thomas T Hatch" userId="e0b6eac1-59a3-4416-aec7-a1f9daf10706" providerId="ADAL" clId="{40C9CBA7-5D51-4C28-B16E-DE62AF420BEC}" dt="2019-09-23T14:00:37.251" v="3765"/>
          <ac:spMkLst>
            <pc:docMk/>
            <pc:sldMk cId="4050491307" sldId="293"/>
            <ac:spMk id="1124" creationId="{8B72E406-6127-4A6C-B8D4-FEDC53DF6C75}"/>
          </ac:spMkLst>
        </pc:spChg>
        <pc:spChg chg="add mod">
          <ac:chgData name="B. Thomas T Hatch" userId="e0b6eac1-59a3-4416-aec7-a1f9daf10706" providerId="ADAL" clId="{40C9CBA7-5D51-4C28-B16E-DE62AF420BEC}" dt="2019-09-23T14:00:37.251" v="3765"/>
          <ac:spMkLst>
            <pc:docMk/>
            <pc:sldMk cId="4050491307" sldId="293"/>
            <ac:spMk id="1125" creationId="{CBB10EDB-667D-4B9D-A159-1CE680432F71}"/>
          </ac:spMkLst>
        </pc:spChg>
        <pc:spChg chg="add mod">
          <ac:chgData name="B. Thomas T Hatch" userId="e0b6eac1-59a3-4416-aec7-a1f9daf10706" providerId="ADAL" clId="{40C9CBA7-5D51-4C28-B16E-DE62AF420BEC}" dt="2019-09-23T14:00:37.251" v="3765"/>
          <ac:spMkLst>
            <pc:docMk/>
            <pc:sldMk cId="4050491307" sldId="293"/>
            <ac:spMk id="1126" creationId="{EB5DE04C-DB92-4B85-95B0-B43021EECAC4}"/>
          </ac:spMkLst>
        </pc:spChg>
        <pc:grpChg chg="add del mod">
          <ac:chgData name="B. Thomas T Hatch" userId="e0b6eac1-59a3-4416-aec7-a1f9daf10706" providerId="ADAL" clId="{40C9CBA7-5D51-4C28-B16E-DE62AF420BEC}" dt="2019-09-23T14:05:43.268" v="4363" actId="478"/>
          <ac:grpSpMkLst>
            <pc:docMk/>
            <pc:sldMk cId="4050491307" sldId="293"/>
            <ac:grpSpMk id="1035" creationId="{289531B5-AC14-48A3-8711-A17553581969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041" creationId="{A146C41E-6E90-4B05-8ADE-0E50FB4A57E6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045" creationId="{737A6B70-310C-4521-991E-1D93D57174D9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049" creationId="{33E99963-7692-4492-AA41-EAA835D59400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066" creationId="{B5106DD0-6A39-4CB9-83D9-84DBB30440E4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073" creationId="{3EC7A160-04E5-4C87-91FE-BBC4E3A0EE6D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087" creationId="{9358A073-9476-48D5-9187-DA1245C61827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090" creationId="{62CB9FEC-271B-4C70-8A85-E702B4788CA1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093" creationId="{22BAE535-5188-4A3A-9C57-0FE3179CAC09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105" creationId="{43B658CE-14F3-47B4-BCE1-5CF68BA3DD05}"/>
          </ac:grpSpMkLst>
        </pc:grpChg>
        <pc:grpChg chg="add del mod">
          <ac:chgData name="B. Thomas T Hatch" userId="e0b6eac1-59a3-4416-aec7-a1f9daf10706" providerId="ADAL" clId="{40C9CBA7-5D51-4C28-B16E-DE62AF420BEC}" dt="2019-09-23T14:05:38.383" v="4362" actId="478"/>
          <ac:grpSpMkLst>
            <pc:docMk/>
            <pc:sldMk cId="4050491307" sldId="293"/>
            <ac:grpSpMk id="1112" creationId="{0C27DFB8-7DAA-4E21-9517-F42053969A6B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123" creationId="{B3825B38-C417-40B4-83F2-7A72347E7842}"/>
          </ac:grpSpMkLst>
        </pc:grpChg>
        <pc:grpChg chg="add del mod">
          <ac:chgData name="B. Thomas T Hatch" userId="e0b6eac1-59a3-4416-aec7-a1f9daf10706" providerId="ADAL" clId="{40C9CBA7-5D51-4C28-B16E-DE62AF420BEC}" dt="2019-09-23T14:05:31.657" v="4361" actId="478"/>
          <ac:grpSpMkLst>
            <pc:docMk/>
            <pc:sldMk cId="4050491307" sldId="293"/>
            <ac:grpSpMk id="1127" creationId="{1F6DA4B8-5C26-4B0A-8E45-A18608E6FE57}"/>
          </ac:grpSpMkLst>
        </pc:grpChg>
        <pc:picChg chg="mod">
          <ac:chgData name="B. Thomas T Hatch" userId="e0b6eac1-59a3-4416-aec7-a1f9daf10706" providerId="ADAL" clId="{40C9CBA7-5D51-4C28-B16E-DE62AF420BEC}" dt="2019-09-23T14:05:24.889" v="4360" actId="14100"/>
          <ac:picMkLst>
            <pc:docMk/>
            <pc:sldMk cId="4050491307" sldId="293"/>
            <ac:picMk id="5" creationId="{00000000-0000-0000-0000-000000000000}"/>
          </ac:picMkLst>
        </pc:picChg>
      </pc:sldChg>
      <pc:sldChg chg="modSp add ord">
        <pc:chgData name="B. Thomas T Hatch" userId="e0b6eac1-59a3-4416-aec7-a1f9daf10706" providerId="ADAL" clId="{40C9CBA7-5D51-4C28-B16E-DE62AF420BEC}" dt="2019-09-20T13:15:46.810" v="1688"/>
        <pc:sldMkLst>
          <pc:docMk/>
          <pc:sldMk cId="2797788268" sldId="294"/>
        </pc:sldMkLst>
        <pc:spChg chg="mod">
          <ac:chgData name="B. Thomas T Hatch" userId="e0b6eac1-59a3-4416-aec7-a1f9daf10706" providerId="ADAL" clId="{40C9CBA7-5D51-4C28-B16E-DE62AF420BEC}" dt="2019-09-20T13:15:41.249" v="1687" actId="2711"/>
          <ac:spMkLst>
            <pc:docMk/>
            <pc:sldMk cId="2797788268" sldId="294"/>
            <ac:spMk id="25" creationId="{00000000-0000-0000-0000-000000000000}"/>
          </ac:spMkLst>
        </pc:spChg>
      </pc:sldChg>
      <pc:sldChg chg="modSp add">
        <pc:chgData name="B. Thomas T Hatch" userId="e0b6eac1-59a3-4416-aec7-a1f9daf10706" providerId="ADAL" clId="{40C9CBA7-5D51-4C28-B16E-DE62AF420BEC}" dt="2019-09-23T12:53:10.009" v="2359" actId="20577"/>
        <pc:sldMkLst>
          <pc:docMk/>
          <pc:sldMk cId="3103078093" sldId="295"/>
        </pc:sldMkLst>
        <pc:spChg chg="mod">
          <ac:chgData name="B. Thomas T Hatch" userId="e0b6eac1-59a3-4416-aec7-a1f9daf10706" providerId="ADAL" clId="{40C9CBA7-5D51-4C28-B16E-DE62AF420BEC}" dt="2019-09-23T12:53:10.009" v="2359" actId="20577"/>
          <ac:spMkLst>
            <pc:docMk/>
            <pc:sldMk cId="3103078093" sldId="295"/>
            <ac:spMk id="25" creationId="{00000000-0000-0000-0000-000000000000}"/>
          </ac:spMkLst>
        </pc:spChg>
      </pc:sldChg>
      <pc:sldChg chg="addSp delSp modSp add">
        <pc:chgData name="B. Thomas T Hatch" userId="e0b6eac1-59a3-4416-aec7-a1f9daf10706" providerId="ADAL" clId="{40C9CBA7-5D51-4C28-B16E-DE62AF420BEC}" dt="2019-09-23T14:04:59.869" v="4357" actId="478"/>
        <pc:sldMkLst>
          <pc:docMk/>
          <pc:sldMk cId="683670210" sldId="296"/>
        </pc:sldMkLst>
        <pc:spChg chg="add del mod topLvl">
          <ac:chgData name="B. Thomas T Hatch" userId="e0b6eac1-59a3-4416-aec7-a1f9daf10706" providerId="ADAL" clId="{40C9CBA7-5D51-4C28-B16E-DE62AF420BEC}" dt="2019-09-23T13:41:07.484" v="2912"/>
          <ac:spMkLst>
            <pc:docMk/>
            <pc:sldMk cId="683670210" sldId="296"/>
            <ac:spMk id="3" creationId="{2BFADE88-ED60-4B13-9244-77CA5810D8D4}"/>
          </ac:spMkLst>
        </pc:spChg>
        <pc:spChg chg="add mod">
          <ac:chgData name="B. Thomas T Hatch" userId="e0b6eac1-59a3-4416-aec7-a1f9daf10706" providerId="ADAL" clId="{40C9CBA7-5D51-4C28-B16E-DE62AF420BEC}" dt="2019-09-20T13:56:12.373" v="1721"/>
          <ac:spMkLst>
            <pc:docMk/>
            <pc:sldMk cId="683670210" sldId="296"/>
            <ac:spMk id="3" creationId="{816AD87B-9022-4219-BA97-1B891A0C2885}"/>
          </ac:spMkLst>
        </pc:spChg>
        <pc:spChg chg="add mod">
          <ac:chgData name="B. Thomas T Hatch" userId="e0b6eac1-59a3-4416-aec7-a1f9daf10706" providerId="ADAL" clId="{40C9CBA7-5D51-4C28-B16E-DE62AF420BEC}" dt="2019-09-20T13:56:12.373" v="1721"/>
          <ac:spMkLst>
            <pc:docMk/>
            <pc:sldMk cId="683670210" sldId="296"/>
            <ac:spMk id="4" creationId="{A0A19AC4-DBF6-4B88-A829-879703598E6B}"/>
          </ac:spMkLst>
        </pc:spChg>
        <pc:spChg chg="add del mod topLvl">
          <ac:chgData name="B. Thomas T Hatch" userId="e0b6eac1-59a3-4416-aec7-a1f9daf10706" providerId="ADAL" clId="{40C9CBA7-5D51-4C28-B16E-DE62AF420BEC}" dt="2019-09-23T13:41:07.486" v="2914"/>
          <ac:spMkLst>
            <pc:docMk/>
            <pc:sldMk cId="683670210" sldId="296"/>
            <ac:spMk id="4" creationId="{E924CBC9-A0D3-4BA7-8C9D-49E737A10FD7}"/>
          </ac:spMkLst>
        </pc:spChg>
        <pc:spChg chg="add del mod topLvl">
          <ac:chgData name="B. Thomas T Hatch" userId="e0b6eac1-59a3-4416-aec7-a1f9daf10706" providerId="ADAL" clId="{40C9CBA7-5D51-4C28-B16E-DE62AF420BEC}" dt="2019-09-23T13:41:07.487" v="2916"/>
          <ac:spMkLst>
            <pc:docMk/>
            <pc:sldMk cId="683670210" sldId="296"/>
            <ac:spMk id="8" creationId="{3F1DB392-CFE6-4288-9998-F13C835F4CFC}"/>
          </ac:spMkLst>
        </pc:spChg>
        <pc:spChg chg="add mod">
          <ac:chgData name="B. Thomas T Hatch" userId="e0b6eac1-59a3-4416-aec7-a1f9daf10706" providerId="ADAL" clId="{40C9CBA7-5D51-4C28-B16E-DE62AF420BEC}" dt="2019-09-20T13:56:12.373" v="1721"/>
          <ac:spMkLst>
            <pc:docMk/>
            <pc:sldMk cId="683670210" sldId="296"/>
            <ac:spMk id="8" creationId="{71B04B77-4A45-4BF1-9F5F-4410BCA53129}"/>
          </ac:spMkLst>
        </pc:spChg>
        <pc:spChg chg="add mod">
          <ac:chgData name="B. Thomas T Hatch" userId="e0b6eac1-59a3-4416-aec7-a1f9daf10706" providerId="ADAL" clId="{40C9CBA7-5D51-4C28-B16E-DE62AF420BEC}" dt="2019-09-20T13:56:12.373" v="1721"/>
          <ac:spMkLst>
            <pc:docMk/>
            <pc:sldMk cId="683670210" sldId="296"/>
            <ac:spMk id="9" creationId="{17F2A108-4E28-4D35-A47D-AA0604DFCBCA}"/>
          </ac:spMkLst>
        </pc:spChg>
        <pc:spChg chg="add del mod topLvl">
          <ac:chgData name="B. Thomas T Hatch" userId="e0b6eac1-59a3-4416-aec7-a1f9daf10706" providerId="ADAL" clId="{40C9CBA7-5D51-4C28-B16E-DE62AF420BEC}" dt="2019-09-23T13:41:07.488" v="2918"/>
          <ac:spMkLst>
            <pc:docMk/>
            <pc:sldMk cId="683670210" sldId="296"/>
            <ac:spMk id="9" creationId="{554E6DE4-FF16-4771-B072-40EF771DBF23}"/>
          </ac:spMkLst>
        </pc:spChg>
        <pc:spChg chg="add del mod topLvl">
          <ac:chgData name="B. Thomas T Hatch" userId="e0b6eac1-59a3-4416-aec7-a1f9daf10706" providerId="ADAL" clId="{40C9CBA7-5D51-4C28-B16E-DE62AF420BEC}" dt="2019-09-23T13:41:07.490" v="2920"/>
          <ac:spMkLst>
            <pc:docMk/>
            <pc:sldMk cId="683670210" sldId="296"/>
            <ac:spMk id="10" creationId="{7B3AB43B-91CE-4F73-B9EA-3BC427AD4953}"/>
          </ac:spMkLst>
        </pc:spChg>
        <pc:spChg chg="add mod">
          <ac:chgData name="B. Thomas T Hatch" userId="e0b6eac1-59a3-4416-aec7-a1f9daf10706" providerId="ADAL" clId="{40C9CBA7-5D51-4C28-B16E-DE62AF420BEC}" dt="2019-09-20T13:56:12.373" v="1721"/>
          <ac:spMkLst>
            <pc:docMk/>
            <pc:sldMk cId="683670210" sldId="296"/>
            <ac:spMk id="10" creationId="{9F101C27-70F6-4B59-9D38-9D4AD3BF5D2C}"/>
          </ac:spMkLst>
        </pc:spChg>
        <pc:spChg chg="add del mod topLvl">
          <ac:chgData name="B. Thomas T Hatch" userId="e0b6eac1-59a3-4416-aec7-a1f9daf10706" providerId="ADAL" clId="{40C9CBA7-5D51-4C28-B16E-DE62AF420BEC}" dt="2019-09-23T13:41:07.491" v="2922"/>
          <ac:spMkLst>
            <pc:docMk/>
            <pc:sldMk cId="683670210" sldId="296"/>
            <ac:spMk id="11" creationId="{8192CD2E-233A-426D-ABB8-188510DDD47C}"/>
          </ac:spMkLst>
        </pc:spChg>
        <pc:spChg chg="add mod">
          <ac:chgData name="B. Thomas T Hatch" userId="e0b6eac1-59a3-4416-aec7-a1f9daf10706" providerId="ADAL" clId="{40C9CBA7-5D51-4C28-B16E-DE62AF420BEC}" dt="2019-09-20T13:56:12.373" v="1721"/>
          <ac:spMkLst>
            <pc:docMk/>
            <pc:sldMk cId="683670210" sldId="296"/>
            <ac:spMk id="11" creationId="{F75AD240-4BA3-4DD0-AAC9-D0D0FF180EB9}"/>
          </ac:spMkLst>
        </pc:spChg>
        <pc:spChg chg="add mod">
          <ac:chgData name="B. Thomas T Hatch" userId="e0b6eac1-59a3-4416-aec7-a1f9daf10706" providerId="ADAL" clId="{40C9CBA7-5D51-4C28-B16E-DE62AF420BEC}" dt="2019-09-20T13:56:12.373" v="1721"/>
          <ac:spMkLst>
            <pc:docMk/>
            <pc:sldMk cId="683670210" sldId="296"/>
            <ac:spMk id="12" creationId="{38AB4949-B62F-4B94-9F00-0CE0A4D79B41}"/>
          </ac:spMkLst>
        </pc:spChg>
        <pc:spChg chg="add del mod topLvl">
          <ac:chgData name="B. Thomas T Hatch" userId="e0b6eac1-59a3-4416-aec7-a1f9daf10706" providerId="ADAL" clId="{40C9CBA7-5D51-4C28-B16E-DE62AF420BEC}" dt="2019-09-23T13:41:07.492" v="2924"/>
          <ac:spMkLst>
            <pc:docMk/>
            <pc:sldMk cId="683670210" sldId="296"/>
            <ac:spMk id="12" creationId="{8B6AFFD9-998E-4041-A414-F4E88B6EEDD0}"/>
          </ac:spMkLst>
        </pc:spChg>
        <pc:spChg chg="add del mod topLvl">
          <ac:chgData name="B. Thomas T Hatch" userId="e0b6eac1-59a3-4416-aec7-a1f9daf10706" providerId="ADAL" clId="{40C9CBA7-5D51-4C28-B16E-DE62AF420BEC}" dt="2019-09-23T13:41:07.494" v="2926"/>
          <ac:spMkLst>
            <pc:docMk/>
            <pc:sldMk cId="683670210" sldId="296"/>
            <ac:spMk id="13" creationId="{56755DBB-11BC-4E7A-8A4E-EB6D7D148A31}"/>
          </ac:spMkLst>
        </pc:spChg>
        <pc:spChg chg="add mod">
          <ac:chgData name="B. Thomas T Hatch" userId="e0b6eac1-59a3-4416-aec7-a1f9daf10706" providerId="ADAL" clId="{40C9CBA7-5D51-4C28-B16E-DE62AF420BEC}" dt="2019-09-20T13:56:12.373" v="1721"/>
          <ac:spMkLst>
            <pc:docMk/>
            <pc:sldMk cId="683670210" sldId="296"/>
            <ac:spMk id="13" creationId="{97E68DE8-9B97-42E3-8C29-8EDF834BDFF4}"/>
          </ac:spMkLst>
        </pc:spChg>
        <pc:spChg chg="add del mod topLvl">
          <ac:chgData name="B. Thomas T Hatch" userId="e0b6eac1-59a3-4416-aec7-a1f9daf10706" providerId="ADAL" clId="{40C9CBA7-5D51-4C28-B16E-DE62AF420BEC}" dt="2019-09-23T13:41:07.495" v="2928"/>
          <ac:spMkLst>
            <pc:docMk/>
            <pc:sldMk cId="683670210" sldId="296"/>
            <ac:spMk id="14" creationId="{22A4B3EE-8D2F-42DB-B515-81BC1D22D018}"/>
          </ac:spMkLst>
        </pc:spChg>
        <pc:spChg chg="add del mod topLvl">
          <ac:chgData name="B. Thomas T Hatch" userId="e0b6eac1-59a3-4416-aec7-a1f9daf10706" providerId="ADAL" clId="{40C9CBA7-5D51-4C28-B16E-DE62AF420BEC}" dt="2019-09-23T13:41:07.497" v="2930"/>
          <ac:spMkLst>
            <pc:docMk/>
            <pc:sldMk cId="683670210" sldId="296"/>
            <ac:spMk id="24" creationId="{1BF4E0BD-A24A-4BB2-939A-3F738071F984}"/>
          </ac:spMkLst>
        </pc:spChg>
        <pc:spChg chg="add mod">
          <ac:chgData name="B. Thomas T Hatch" userId="e0b6eac1-59a3-4416-aec7-a1f9daf10706" providerId="ADAL" clId="{40C9CBA7-5D51-4C28-B16E-DE62AF420BEC}" dt="2019-09-20T13:56:12.395" v="1743"/>
          <ac:spMkLst>
            <pc:docMk/>
            <pc:sldMk cId="683670210" sldId="296"/>
            <ac:spMk id="24" creationId="{D9DFBEAF-3829-4A43-A1C6-C0117B0EABA2}"/>
          </ac:spMkLst>
        </pc:spChg>
        <pc:spChg chg="mod">
          <ac:chgData name="B. Thomas T Hatch" userId="e0b6eac1-59a3-4416-aec7-a1f9daf10706" providerId="ADAL" clId="{40C9CBA7-5D51-4C28-B16E-DE62AF420BEC}" dt="2019-09-23T13:19:22.754" v="2360" actId="947"/>
          <ac:spMkLst>
            <pc:docMk/>
            <pc:sldMk cId="683670210" sldId="296"/>
            <ac:spMk id="25" creationId="{00000000-0000-0000-0000-000000000000}"/>
          </ac:spMkLst>
        </pc:spChg>
        <pc:spChg chg="add mod">
          <ac:chgData name="B. Thomas T Hatch" userId="e0b6eac1-59a3-4416-aec7-a1f9daf10706" providerId="ADAL" clId="{40C9CBA7-5D51-4C28-B16E-DE62AF420BEC}" dt="2019-09-20T13:56:12.395" v="1743"/>
          <ac:spMkLst>
            <pc:docMk/>
            <pc:sldMk cId="683670210" sldId="296"/>
            <ac:spMk id="26" creationId="{ED222620-87C8-4A9F-BCBB-D7EB0509613F}"/>
          </ac:spMkLst>
        </pc:spChg>
        <pc:spChg chg="add del mod topLvl">
          <ac:chgData name="B. Thomas T Hatch" userId="e0b6eac1-59a3-4416-aec7-a1f9daf10706" providerId="ADAL" clId="{40C9CBA7-5D51-4C28-B16E-DE62AF420BEC}" dt="2019-09-23T13:41:07.499" v="2932"/>
          <ac:spMkLst>
            <pc:docMk/>
            <pc:sldMk cId="683670210" sldId="296"/>
            <ac:spMk id="26" creationId="{F61A51D9-78FC-4484-8D21-BAC54E9B188D}"/>
          </ac:spMkLst>
        </pc:spChg>
        <pc:spChg chg="add mod">
          <ac:chgData name="B. Thomas T Hatch" userId="e0b6eac1-59a3-4416-aec7-a1f9daf10706" providerId="ADAL" clId="{40C9CBA7-5D51-4C28-B16E-DE62AF420BEC}" dt="2019-09-20T13:56:12.395" v="1743"/>
          <ac:spMkLst>
            <pc:docMk/>
            <pc:sldMk cId="683670210" sldId="296"/>
            <ac:spMk id="27" creationId="{34D88359-6CE8-40C3-BDF5-1284B9B41686}"/>
          </ac:spMkLst>
        </pc:spChg>
        <pc:spChg chg="add del mod topLvl">
          <ac:chgData name="B. Thomas T Hatch" userId="e0b6eac1-59a3-4416-aec7-a1f9daf10706" providerId="ADAL" clId="{40C9CBA7-5D51-4C28-B16E-DE62AF420BEC}" dt="2019-09-23T13:41:07.500" v="2934"/>
          <ac:spMkLst>
            <pc:docMk/>
            <pc:sldMk cId="683670210" sldId="296"/>
            <ac:spMk id="27" creationId="{961B7BD5-F640-4666-A538-51AD2187B6BF}"/>
          </ac:spMkLst>
        </pc:spChg>
        <pc:spChg chg="add del mod topLvl">
          <ac:chgData name="B. Thomas T Hatch" userId="e0b6eac1-59a3-4416-aec7-a1f9daf10706" providerId="ADAL" clId="{40C9CBA7-5D51-4C28-B16E-DE62AF420BEC}" dt="2019-09-23T13:41:07.503" v="2936"/>
          <ac:spMkLst>
            <pc:docMk/>
            <pc:sldMk cId="683670210" sldId="296"/>
            <ac:spMk id="28" creationId="{7C330325-04FF-4BBA-8EB2-C879367B7A2E}"/>
          </ac:spMkLst>
        </pc:spChg>
        <pc:spChg chg="add mod">
          <ac:chgData name="B. Thomas T Hatch" userId="e0b6eac1-59a3-4416-aec7-a1f9daf10706" providerId="ADAL" clId="{40C9CBA7-5D51-4C28-B16E-DE62AF420BEC}" dt="2019-09-20T13:56:12.395" v="1743"/>
          <ac:spMkLst>
            <pc:docMk/>
            <pc:sldMk cId="683670210" sldId="296"/>
            <ac:spMk id="28" creationId="{82902C3C-1153-427A-890B-75FFE3C98C1F}"/>
          </ac:spMkLst>
        </pc:spChg>
        <pc:spChg chg="add mod">
          <ac:chgData name="B. Thomas T Hatch" userId="e0b6eac1-59a3-4416-aec7-a1f9daf10706" providerId="ADAL" clId="{40C9CBA7-5D51-4C28-B16E-DE62AF420BEC}" dt="2019-09-20T13:56:12.395" v="1743"/>
          <ac:spMkLst>
            <pc:docMk/>
            <pc:sldMk cId="683670210" sldId="296"/>
            <ac:spMk id="29" creationId="{EBE0AAF4-8801-4011-8E5D-5252BB306D9E}"/>
          </ac:spMkLst>
        </pc:spChg>
        <pc:spChg chg="add del mod topLvl">
          <ac:chgData name="B. Thomas T Hatch" userId="e0b6eac1-59a3-4416-aec7-a1f9daf10706" providerId="ADAL" clId="{40C9CBA7-5D51-4C28-B16E-DE62AF420BEC}" dt="2019-09-23T13:41:07.504" v="2938"/>
          <ac:spMkLst>
            <pc:docMk/>
            <pc:sldMk cId="683670210" sldId="296"/>
            <ac:spMk id="29" creationId="{F6D11C1B-1B59-4CB2-B431-60F109A801E0}"/>
          </ac:spMkLst>
        </pc:spChg>
        <pc:spChg chg="add del mod topLvl">
          <ac:chgData name="B. Thomas T Hatch" userId="e0b6eac1-59a3-4416-aec7-a1f9daf10706" providerId="ADAL" clId="{40C9CBA7-5D51-4C28-B16E-DE62AF420BEC}" dt="2019-09-23T13:41:07.506" v="2940"/>
          <ac:spMkLst>
            <pc:docMk/>
            <pc:sldMk cId="683670210" sldId="296"/>
            <ac:spMk id="30" creationId="{DEDD656E-4339-4519-A01D-4FE6456CD1A8}"/>
          </ac:spMkLst>
        </pc:spChg>
        <pc:spChg chg="add mod">
          <ac:chgData name="B. Thomas T Hatch" userId="e0b6eac1-59a3-4416-aec7-a1f9daf10706" providerId="ADAL" clId="{40C9CBA7-5D51-4C28-B16E-DE62AF420BEC}" dt="2019-09-20T13:56:12.407" v="1753"/>
          <ac:spMkLst>
            <pc:docMk/>
            <pc:sldMk cId="683670210" sldId="296"/>
            <ac:spMk id="31" creationId="{D45A0524-456E-4D61-AC91-B3C20DBC3E09}"/>
          </ac:spMkLst>
        </pc:spChg>
        <pc:spChg chg="add del mod topLvl">
          <ac:chgData name="B. Thomas T Hatch" userId="e0b6eac1-59a3-4416-aec7-a1f9daf10706" providerId="ADAL" clId="{40C9CBA7-5D51-4C28-B16E-DE62AF420BEC}" dt="2019-09-23T13:41:07.507" v="2942"/>
          <ac:spMkLst>
            <pc:docMk/>
            <pc:sldMk cId="683670210" sldId="296"/>
            <ac:spMk id="31" creationId="{F42743FE-5D98-4CBB-8BCE-33E547E427FB}"/>
          </ac:spMkLst>
        </pc:spChg>
        <pc:spChg chg="add mod">
          <ac:chgData name="B. Thomas T Hatch" userId="e0b6eac1-59a3-4416-aec7-a1f9daf10706" providerId="ADAL" clId="{40C9CBA7-5D51-4C28-B16E-DE62AF420BEC}" dt="2019-09-20T13:56:12.407" v="1753"/>
          <ac:spMkLst>
            <pc:docMk/>
            <pc:sldMk cId="683670210" sldId="296"/>
            <ac:spMk id="1024" creationId="{F95DEECC-DBF9-407F-A822-C989084CA46D}"/>
          </ac:spMkLst>
        </pc:spChg>
        <pc:spChg chg="add del mod topLvl">
          <ac:chgData name="B. Thomas T Hatch" userId="e0b6eac1-59a3-4416-aec7-a1f9daf10706" providerId="ADAL" clId="{40C9CBA7-5D51-4C28-B16E-DE62AF420BEC}" dt="2019-09-23T13:41:07.509" v="2944"/>
          <ac:spMkLst>
            <pc:docMk/>
            <pc:sldMk cId="683670210" sldId="296"/>
            <ac:spMk id="1024" creationId="{FED91C34-A980-4AAE-9DAF-CBCD781B8B40}"/>
          </ac:spMkLst>
        </pc:spChg>
        <pc:spChg chg="add del mod topLvl">
          <ac:chgData name="B. Thomas T Hatch" userId="e0b6eac1-59a3-4416-aec7-a1f9daf10706" providerId="ADAL" clId="{40C9CBA7-5D51-4C28-B16E-DE62AF420BEC}" dt="2019-09-23T13:41:07.510" v="2946"/>
          <ac:spMkLst>
            <pc:docMk/>
            <pc:sldMk cId="683670210" sldId="296"/>
            <ac:spMk id="1025" creationId="{C92DD865-C0C8-44EC-BF75-D61825C08B01}"/>
          </ac:spMkLst>
        </pc:spChg>
        <pc:spChg chg="add del mod topLvl">
          <ac:chgData name="B. Thomas T Hatch" userId="e0b6eac1-59a3-4416-aec7-a1f9daf10706" providerId="ADAL" clId="{40C9CBA7-5D51-4C28-B16E-DE62AF420BEC}" dt="2019-09-23T13:41:07.511" v="2948"/>
          <ac:spMkLst>
            <pc:docMk/>
            <pc:sldMk cId="683670210" sldId="296"/>
            <ac:spMk id="1027" creationId="{15A10BB4-B7F4-486D-9AB5-478CFE75A7CE}"/>
          </ac:spMkLst>
        </pc:spChg>
        <pc:spChg chg="add del mod">
          <ac:chgData name="B. Thomas T Hatch" userId="e0b6eac1-59a3-4416-aec7-a1f9daf10706" providerId="ADAL" clId="{40C9CBA7-5D51-4C28-B16E-DE62AF420BEC}" dt="2019-09-20T13:56:22.656" v="1985" actId="478"/>
          <ac:spMkLst>
            <pc:docMk/>
            <pc:sldMk cId="683670210" sldId="296"/>
            <ac:spMk id="1027" creationId="{1F7523F9-8071-452F-BD35-3EB8A7B7D4B9}"/>
          </ac:spMkLst>
        </pc:spChg>
        <pc:spChg chg="add del mod">
          <ac:chgData name="B. Thomas T Hatch" userId="e0b6eac1-59a3-4416-aec7-a1f9daf10706" providerId="ADAL" clId="{40C9CBA7-5D51-4C28-B16E-DE62AF420BEC}" dt="2019-09-20T13:56:22.656" v="1985" actId="478"/>
          <ac:spMkLst>
            <pc:docMk/>
            <pc:sldMk cId="683670210" sldId="296"/>
            <ac:spMk id="1029" creationId="{D13E89D8-7686-4550-A55B-4C72054EBE9B}"/>
          </ac:spMkLst>
        </pc:spChg>
        <pc:spChg chg="add del mod">
          <ac:chgData name="B. Thomas T Hatch" userId="e0b6eac1-59a3-4416-aec7-a1f9daf10706" providerId="ADAL" clId="{40C9CBA7-5D51-4C28-B16E-DE62AF420BEC}" dt="2019-09-20T13:56:22.656" v="1985" actId="478"/>
          <ac:spMkLst>
            <pc:docMk/>
            <pc:sldMk cId="683670210" sldId="296"/>
            <ac:spMk id="1031" creationId="{25BC03E1-4680-4D3C-9E42-1E1C0FE7E6A6}"/>
          </ac:spMkLst>
        </pc:spChg>
        <pc:spChg chg="add del mod">
          <ac:chgData name="B. Thomas T Hatch" userId="e0b6eac1-59a3-4416-aec7-a1f9daf10706" providerId="ADAL" clId="{40C9CBA7-5D51-4C28-B16E-DE62AF420BEC}" dt="2019-09-23T13:41:07.480" v="2909"/>
          <ac:spMkLst>
            <pc:docMk/>
            <pc:sldMk cId="683670210" sldId="296"/>
            <ac:spMk id="1031" creationId="{F2010664-84A6-48F6-B883-E1CDE9366059}"/>
          </ac:spMkLst>
        </pc:spChg>
        <pc:spChg chg="add del mod topLvl">
          <ac:chgData name="B. Thomas T Hatch" userId="e0b6eac1-59a3-4416-aec7-a1f9daf10706" providerId="ADAL" clId="{40C9CBA7-5D51-4C28-B16E-DE62AF420BEC}" dt="2019-09-23T13:41:07.446" v="2863"/>
          <ac:spMkLst>
            <pc:docMk/>
            <pc:sldMk cId="683670210" sldId="296"/>
            <ac:spMk id="1033" creationId="{0EDC926F-A0C0-4649-9F22-9AC203AAD2C0}"/>
          </ac:spMkLst>
        </pc:spChg>
        <pc:spChg chg="add del mod">
          <ac:chgData name="B. Thomas T Hatch" userId="e0b6eac1-59a3-4416-aec7-a1f9daf10706" providerId="ADAL" clId="{40C9CBA7-5D51-4C28-B16E-DE62AF420BEC}" dt="2019-09-20T13:56:22.656" v="1985" actId="478"/>
          <ac:spMkLst>
            <pc:docMk/>
            <pc:sldMk cId="683670210" sldId="296"/>
            <ac:spMk id="1033" creationId="{AD158B4E-736B-420D-81A0-347046BA4B9D}"/>
          </ac:spMkLst>
        </pc:spChg>
        <pc:spChg chg="add del mod topLvl">
          <ac:chgData name="B. Thomas T Hatch" userId="e0b6eac1-59a3-4416-aec7-a1f9daf10706" providerId="ADAL" clId="{40C9CBA7-5D51-4C28-B16E-DE62AF420BEC}" dt="2019-09-23T13:41:07.448" v="2865"/>
          <ac:spMkLst>
            <pc:docMk/>
            <pc:sldMk cId="683670210" sldId="296"/>
            <ac:spMk id="1035" creationId="{44D2B7AE-85D0-447D-8E36-5A929FF5BB49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35" creationId="{B8EB2C08-5CC1-4B13-85F9-AFDA478AE874}"/>
          </ac:spMkLst>
        </pc:spChg>
        <pc:spChg chg="add del mod topLvl">
          <ac:chgData name="B. Thomas T Hatch" userId="e0b6eac1-59a3-4416-aec7-a1f9daf10706" providerId="ADAL" clId="{40C9CBA7-5D51-4C28-B16E-DE62AF420BEC}" dt="2019-09-23T13:41:07.449" v="2867"/>
          <ac:spMkLst>
            <pc:docMk/>
            <pc:sldMk cId="683670210" sldId="296"/>
            <ac:spMk id="1037" creationId="{0A7EBB74-0D7C-4E52-AA2F-28845AEE5C25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37" creationId="{9128BABD-3FEA-4B5E-A693-7BC69B5DCA18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38" creationId="{11D0BF91-145D-4694-9756-BAF57BB44782}"/>
          </ac:spMkLst>
        </pc:spChg>
        <pc:spChg chg="add del mod topLvl">
          <ac:chgData name="B. Thomas T Hatch" userId="e0b6eac1-59a3-4416-aec7-a1f9daf10706" providerId="ADAL" clId="{40C9CBA7-5D51-4C28-B16E-DE62AF420BEC}" dt="2019-09-23T13:41:07.450" v="2869"/>
          <ac:spMkLst>
            <pc:docMk/>
            <pc:sldMk cId="683670210" sldId="296"/>
            <ac:spMk id="1038" creationId="{D567FF2F-C0C6-4820-ACD0-790FC8724077}"/>
          </ac:spMkLst>
        </pc:spChg>
        <pc:spChg chg="add del mod topLvl">
          <ac:chgData name="B. Thomas T Hatch" userId="e0b6eac1-59a3-4416-aec7-a1f9daf10706" providerId="ADAL" clId="{40C9CBA7-5D51-4C28-B16E-DE62AF420BEC}" dt="2019-09-23T13:41:07.452" v="2871"/>
          <ac:spMkLst>
            <pc:docMk/>
            <pc:sldMk cId="683670210" sldId="296"/>
            <ac:spMk id="1039" creationId="{9B233B17-AB39-4E67-A23D-F0A8EA04B36E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39" creationId="{AC6D4041-9730-4BC4-A833-61AEC2032642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41" creationId="{371AFB5B-9B9F-4D36-80B2-81E8FA53D39E}"/>
          </ac:spMkLst>
        </pc:spChg>
        <pc:spChg chg="add del mod topLvl">
          <ac:chgData name="B. Thomas T Hatch" userId="e0b6eac1-59a3-4416-aec7-a1f9daf10706" providerId="ADAL" clId="{40C9CBA7-5D51-4C28-B16E-DE62AF420BEC}" dt="2019-09-23T13:41:07.453" v="2873"/>
          <ac:spMkLst>
            <pc:docMk/>
            <pc:sldMk cId="683670210" sldId="296"/>
            <ac:spMk id="1041" creationId="{99DC92DB-9CC1-4741-A521-4609D8C4D2AE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42" creationId="{0CA84F0F-97F6-489C-BA55-0E35CB202AF2}"/>
          </ac:spMkLst>
        </pc:spChg>
        <pc:spChg chg="add del mod topLvl">
          <ac:chgData name="B. Thomas T Hatch" userId="e0b6eac1-59a3-4416-aec7-a1f9daf10706" providerId="ADAL" clId="{40C9CBA7-5D51-4C28-B16E-DE62AF420BEC}" dt="2019-09-23T13:41:07.455" v="2875"/>
          <ac:spMkLst>
            <pc:docMk/>
            <pc:sldMk cId="683670210" sldId="296"/>
            <ac:spMk id="1042" creationId="{5C8047DC-82AB-4E81-BD89-8EA360966908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43" creationId="{1B9F24FB-D566-49A2-8826-554FA24832B5}"/>
          </ac:spMkLst>
        </pc:spChg>
        <pc:spChg chg="add del mod topLvl">
          <ac:chgData name="B. Thomas T Hatch" userId="e0b6eac1-59a3-4416-aec7-a1f9daf10706" providerId="ADAL" clId="{40C9CBA7-5D51-4C28-B16E-DE62AF420BEC}" dt="2019-09-23T13:41:07.456" v="2877"/>
          <ac:spMkLst>
            <pc:docMk/>
            <pc:sldMk cId="683670210" sldId="296"/>
            <ac:spMk id="1043" creationId="{5E791E0E-E2A0-4FDF-BB28-B6C855C17B0F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44" creationId="{58DAE235-3B98-463C-92E7-1795B922B6E5}"/>
          </ac:spMkLst>
        </pc:spChg>
        <pc:spChg chg="add del mod topLvl">
          <ac:chgData name="B. Thomas T Hatch" userId="e0b6eac1-59a3-4416-aec7-a1f9daf10706" providerId="ADAL" clId="{40C9CBA7-5D51-4C28-B16E-DE62AF420BEC}" dt="2019-09-23T13:41:07.458" v="2879"/>
          <ac:spMkLst>
            <pc:docMk/>
            <pc:sldMk cId="683670210" sldId="296"/>
            <ac:spMk id="1044" creationId="{A4CB7EE7-A284-49A6-A084-789872604C49}"/>
          </ac:spMkLst>
        </pc:spChg>
        <pc:spChg chg="add del mod topLvl">
          <ac:chgData name="B. Thomas T Hatch" userId="e0b6eac1-59a3-4416-aec7-a1f9daf10706" providerId="ADAL" clId="{40C9CBA7-5D51-4C28-B16E-DE62AF420BEC}" dt="2019-09-23T13:41:07.459" v="2881"/>
          <ac:spMkLst>
            <pc:docMk/>
            <pc:sldMk cId="683670210" sldId="296"/>
            <ac:spMk id="1045" creationId="{4FAA9183-9167-47AA-9EE8-58B1B9A8D155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45" creationId="{65B4C88B-E87F-4388-9273-9F7643A6BF89}"/>
          </ac:spMkLst>
        </pc:spChg>
        <pc:spChg chg="add mod">
          <ac:chgData name="B. Thomas T Hatch" userId="e0b6eac1-59a3-4416-aec7-a1f9daf10706" providerId="ADAL" clId="{40C9CBA7-5D51-4C28-B16E-DE62AF420BEC}" dt="2019-09-20T13:56:12.476" v="1811"/>
          <ac:spMkLst>
            <pc:docMk/>
            <pc:sldMk cId="683670210" sldId="296"/>
            <ac:spMk id="1046" creationId="{17EF6C7F-2C51-44A3-8C1C-E3698374FE0A}"/>
          </ac:spMkLst>
        </pc:spChg>
        <pc:spChg chg="add del mod topLvl">
          <ac:chgData name="B. Thomas T Hatch" userId="e0b6eac1-59a3-4416-aec7-a1f9daf10706" providerId="ADAL" clId="{40C9CBA7-5D51-4C28-B16E-DE62AF420BEC}" dt="2019-09-23T13:41:07.460" v="2883"/>
          <ac:spMkLst>
            <pc:docMk/>
            <pc:sldMk cId="683670210" sldId="296"/>
            <ac:spMk id="1046" creationId="{6A627D20-A513-4F4E-9B16-D808811D367A}"/>
          </ac:spMkLst>
        </pc:spChg>
        <pc:spChg chg="add del mod topLvl">
          <ac:chgData name="B. Thomas T Hatch" userId="e0b6eac1-59a3-4416-aec7-a1f9daf10706" providerId="ADAL" clId="{40C9CBA7-5D51-4C28-B16E-DE62AF420BEC}" dt="2019-09-23T13:41:07.462" v="2885"/>
          <ac:spMkLst>
            <pc:docMk/>
            <pc:sldMk cId="683670210" sldId="296"/>
            <ac:spMk id="1047" creationId="{535DD658-77AD-4F38-A4F4-A3608791566D}"/>
          </ac:spMkLst>
        </pc:spChg>
        <pc:spChg chg="add del mod topLvl">
          <ac:chgData name="B. Thomas T Hatch" userId="e0b6eac1-59a3-4416-aec7-a1f9daf10706" providerId="ADAL" clId="{40C9CBA7-5D51-4C28-B16E-DE62AF420BEC}" dt="2019-09-23T13:41:07.463" v="2887"/>
          <ac:spMkLst>
            <pc:docMk/>
            <pc:sldMk cId="683670210" sldId="296"/>
            <ac:spMk id="1048" creationId="{0D414BA0-91E5-4247-849A-4477F88DB55E}"/>
          </ac:spMkLst>
        </pc:spChg>
        <pc:spChg chg="add del mod">
          <ac:chgData name="B. Thomas T Hatch" userId="e0b6eac1-59a3-4416-aec7-a1f9daf10706" providerId="ADAL" clId="{40C9CBA7-5D51-4C28-B16E-DE62AF420BEC}" dt="2019-09-20T13:56:22.656" v="1985" actId="478"/>
          <ac:spMkLst>
            <pc:docMk/>
            <pc:sldMk cId="683670210" sldId="296"/>
            <ac:spMk id="1048" creationId="{240ECB82-447A-44CC-848B-2251E00260BA}"/>
          </ac:spMkLst>
        </pc:spChg>
        <pc:spChg chg="add del mod topLvl">
          <ac:chgData name="B. Thomas T Hatch" userId="e0b6eac1-59a3-4416-aec7-a1f9daf10706" providerId="ADAL" clId="{40C9CBA7-5D51-4C28-B16E-DE62AF420BEC}" dt="2019-09-23T13:41:07.465" v="2889"/>
          <ac:spMkLst>
            <pc:docMk/>
            <pc:sldMk cId="683670210" sldId="296"/>
            <ac:spMk id="1049" creationId="{A1CFFC15-56EB-406D-AEEB-288ED5B654DC}"/>
          </ac:spMkLst>
        </pc:spChg>
        <pc:spChg chg="add del mod">
          <ac:chgData name="B. Thomas T Hatch" userId="e0b6eac1-59a3-4416-aec7-a1f9daf10706" providerId="ADAL" clId="{40C9CBA7-5D51-4C28-B16E-DE62AF420BEC}" dt="2019-09-20T13:56:22.656" v="1985" actId="478"/>
          <ac:spMkLst>
            <pc:docMk/>
            <pc:sldMk cId="683670210" sldId="296"/>
            <ac:spMk id="1049" creationId="{D7C6C200-23C2-4082-98F3-84878370F50E}"/>
          </ac:spMkLst>
        </pc:spChg>
        <pc:spChg chg="add del mod topLvl">
          <ac:chgData name="B. Thomas T Hatch" userId="e0b6eac1-59a3-4416-aec7-a1f9daf10706" providerId="ADAL" clId="{40C9CBA7-5D51-4C28-B16E-DE62AF420BEC}" dt="2019-09-23T13:41:07.466" v="2891"/>
          <ac:spMkLst>
            <pc:docMk/>
            <pc:sldMk cId="683670210" sldId="296"/>
            <ac:spMk id="1050" creationId="{6AB5BDC7-A4D6-46EE-B982-7C61BC45628E}"/>
          </ac:spMkLst>
        </pc:spChg>
        <pc:spChg chg="add del mod">
          <ac:chgData name="B. Thomas T Hatch" userId="e0b6eac1-59a3-4416-aec7-a1f9daf10706" providerId="ADAL" clId="{40C9CBA7-5D51-4C28-B16E-DE62AF420BEC}" dt="2019-09-20T13:56:22.656" v="1985" actId="478"/>
          <ac:spMkLst>
            <pc:docMk/>
            <pc:sldMk cId="683670210" sldId="296"/>
            <ac:spMk id="1050" creationId="{F66CCB39-1540-47C2-B4AE-C140682691ED}"/>
          </ac:spMkLst>
        </pc:spChg>
        <pc:spChg chg="add del mod topLvl">
          <ac:chgData name="B. Thomas T Hatch" userId="e0b6eac1-59a3-4416-aec7-a1f9daf10706" providerId="ADAL" clId="{40C9CBA7-5D51-4C28-B16E-DE62AF420BEC}" dt="2019-09-23T13:41:07.468" v="2893"/>
          <ac:spMkLst>
            <pc:docMk/>
            <pc:sldMk cId="683670210" sldId="296"/>
            <ac:spMk id="1051" creationId="{9D3F95C6-53C6-45AB-AD1A-668DFA67B2B4}"/>
          </ac:spMkLst>
        </pc:spChg>
        <pc:spChg chg="add mod">
          <ac:chgData name="B. Thomas T Hatch" userId="e0b6eac1-59a3-4416-aec7-a1f9daf10706" providerId="ADAL" clId="{40C9CBA7-5D51-4C28-B16E-DE62AF420BEC}" dt="2019-09-20T13:56:12.529" v="1849"/>
          <ac:spMkLst>
            <pc:docMk/>
            <pc:sldMk cId="683670210" sldId="296"/>
            <ac:spMk id="1051" creationId="{B0FAEF25-F403-4685-98C5-EF723A8E35C9}"/>
          </ac:spMkLst>
        </pc:spChg>
        <pc:spChg chg="add del mod topLvl">
          <ac:chgData name="B. Thomas T Hatch" userId="e0b6eac1-59a3-4416-aec7-a1f9daf10706" providerId="ADAL" clId="{40C9CBA7-5D51-4C28-B16E-DE62AF420BEC}" dt="2019-09-23T13:41:07.469" v="2895"/>
          <ac:spMkLst>
            <pc:docMk/>
            <pc:sldMk cId="683670210" sldId="296"/>
            <ac:spMk id="1052" creationId="{2364AC2C-4F00-49FE-ADB8-E961A9C5655B}"/>
          </ac:spMkLst>
        </pc:spChg>
        <pc:spChg chg="add mod">
          <ac:chgData name="B. Thomas T Hatch" userId="e0b6eac1-59a3-4416-aec7-a1f9daf10706" providerId="ADAL" clId="{40C9CBA7-5D51-4C28-B16E-DE62AF420BEC}" dt="2019-09-20T13:56:12.529" v="1849"/>
          <ac:spMkLst>
            <pc:docMk/>
            <pc:sldMk cId="683670210" sldId="296"/>
            <ac:spMk id="1052" creationId="{713E93A0-3A65-4506-B26E-AFA579E04902}"/>
          </ac:spMkLst>
        </pc:spChg>
        <pc:spChg chg="add del mod topLvl">
          <ac:chgData name="B. Thomas T Hatch" userId="e0b6eac1-59a3-4416-aec7-a1f9daf10706" providerId="ADAL" clId="{40C9CBA7-5D51-4C28-B16E-DE62AF420BEC}" dt="2019-09-23T13:41:07.470" v="2897"/>
          <ac:spMkLst>
            <pc:docMk/>
            <pc:sldMk cId="683670210" sldId="296"/>
            <ac:spMk id="1053" creationId="{3C0AAE6E-EF7D-458F-9808-AF89A1F08DF2}"/>
          </ac:spMkLst>
        </pc:spChg>
        <pc:spChg chg="add mod">
          <ac:chgData name="B. Thomas T Hatch" userId="e0b6eac1-59a3-4416-aec7-a1f9daf10706" providerId="ADAL" clId="{40C9CBA7-5D51-4C28-B16E-DE62AF420BEC}" dt="2019-09-20T13:56:12.529" v="1849"/>
          <ac:spMkLst>
            <pc:docMk/>
            <pc:sldMk cId="683670210" sldId="296"/>
            <ac:spMk id="1053" creationId="{53FB84C8-9F51-4042-A88F-48C7248FBE4F}"/>
          </ac:spMkLst>
        </pc:spChg>
        <pc:spChg chg="add del mod topLvl">
          <ac:chgData name="B. Thomas T Hatch" userId="e0b6eac1-59a3-4416-aec7-a1f9daf10706" providerId="ADAL" clId="{40C9CBA7-5D51-4C28-B16E-DE62AF420BEC}" dt="2019-09-23T13:41:07.472" v="2899"/>
          <ac:spMkLst>
            <pc:docMk/>
            <pc:sldMk cId="683670210" sldId="296"/>
            <ac:spMk id="1054" creationId="{0D3FE069-262A-4736-BF84-BD5804749557}"/>
          </ac:spMkLst>
        </pc:spChg>
        <pc:spChg chg="add mod">
          <ac:chgData name="B. Thomas T Hatch" userId="e0b6eac1-59a3-4416-aec7-a1f9daf10706" providerId="ADAL" clId="{40C9CBA7-5D51-4C28-B16E-DE62AF420BEC}" dt="2019-09-20T13:56:12.529" v="1849"/>
          <ac:spMkLst>
            <pc:docMk/>
            <pc:sldMk cId="683670210" sldId="296"/>
            <ac:spMk id="1054" creationId="{9F23E90A-B6CF-4837-B04F-DB032C73D7EE}"/>
          </ac:spMkLst>
        </pc:spChg>
        <pc:spChg chg="add del mod topLvl">
          <ac:chgData name="B. Thomas T Hatch" userId="e0b6eac1-59a3-4416-aec7-a1f9daf10706" providerId="ADAL" clId="{40C9CBA7-5D51-4C28-B16E-DE62AF420BEC}" dt="2019-09-23T13:41:07.473" v="2901"/>
          <ac:spMkLst>
            <pc:docMk/>
            <pc:sldMk cId="683670210" sldId="296"/>
            <ac:spMk id="1055" creationId="{68097C7B-6CCB-4822-AE46-465C17A62E01}"/>
          </ac:spMkLst>
        </pc:spChg>
        <pc:spChg chg="add mod">
          <ac:chgData name="B. Thomas T Hatch" userId="e0b6eac1-59a3-4416-aec7-a1f9daf10706" providerId="ADAL" clId="{40C9CBA7-5D51-4C28-B16E-DE62AF420BEC}" dt="2019-09-20T13:56:12.529" v="1849"/>
          <ac:spMkLst>
            <pc:docMk/>
            <pc:sldMk cId="683670210" sldId="296"/>
            <ac:spMk id="1055" creationId="{F6B6D3EA-421B-43E0-BCF8-5378071333F9}"/>
          </ac:spMkLst>
        </pc:spChg>
        <pc:spChg chg="add mod">
          <ac:chgData name="B. Thomas T Hatch" userId="e0b6eac1-59a3-4416-aec7-a1f9daf10706" providerId="ADAL" clId="{40C9CBA7-5D51-4C28-B16E-DE62AF420BEC}" dt="2019-09-20T13:56:12.529" v="1849"/>
          <ac:spMkLst>
            <pc:docMk/>
            <pc:sldMk cId="683670210" sldId="296"/>
            <ac:spMk id="1056" creationId="{22FDB9F3-669C-4C17-B604-F53C4B99F7F0}"/>
          </ac:spMkLst>
        </pc:spChg>
        <pc:spChg chg="add del mod topLvl">
          <ac:chgData name="B. Thomas T Hatch" userId="e0b6eac1-59a3-4416-aec7-a1f9daf10706" providerId="ADAL" clId="{40C9CBA7-5D51-4C28-B16E-DE62AF420BEC}" dt="2019-09-23T13:41:07.475" v="2903"/>
          <ac:spMkLst>
            <pc:docMk/>
            <pc:sldMk cId="683670210" sldId="296"/>
            <ac:spMk id="1056" creationId="{C974E18A-3980-4F25-A10D-E1BE6C09A642}"/>
          </ac:spMkLst>
        </pc:spChg>
        <pc:spChg chg="add del mod topLvl">
          <ac:chgData name="B. Thomas T Hatch" userId="e0b6eac1-59a3-4416-aec7-a1f9daf10706" providerId="ADAL" clId="{40C9CBA7-5D51-4C28-B16E-DE62AF420BEC}" dt="2019-09-23T13:41:07.476" v="2905"/>
          <ac:spMkLst>
            <pc:docMk/>
            <pc:sldMk cId="683670210" sldId="296"/>
            <ac:spMk id="1057" creationId="{781B0D7E-C9FB-47C8-9F42-4668B7DFFFE5}"/>
          </ac:spMkLst>
        </pc:spChg>
        <pc:spChg chg="add del mod">
          <ac:chgData name="B. Thomas T Hatch" userId="e0b6eac1-59a3-4416-aec7-a1f9daf10706" providerId="ADAL" clId="{40C9CBA7-5D51-4C28-B16E-DE62AF420BEC}" dt="2019-09-20T13:56:22.656" v="1985" actId="478"/>
          <ac:spMkLst>
            <pc:docMk/>
            <pc:sldMk cId="683670210" sldId="296"/>
            <ac:spMk id="1058" creationId="{1C902728-E3C1-4C86-8A55-D927487D93A6}"/>
          </ac:spMkLst>
        </pc:spChg>
        <pc:spChg chg="add del mod topLvl">
          <ac:chgData name="B. Thomas T Hatch" userId="e0b6eac1-59a3-4416-aec7-a1f9daf10706" providerId="ADAL" clId="{40C9CBA7-5D51-4C28-B16E-DE62AF420BEC}" dt="2019-09-23T13:41:07.478" v="2907"/>
          <ac:spMkLst>
            <pc:docMk/>
            <pc:sldMk cId="683670210" sldId="296"/>
            <ac:spMk id="1058" creationId="{4D329A85-6F32-4CA7-B768-7247A1DFDF88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59" creationId="{3626C262-0872-4D8B-916C-0359A1CD8A80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0" creationId="{3A0A2DF5-59F6-4B65-954C-6D723806ED71}"/>
          </ac:spMkLst>
        </pc:spChg>
        <pc:spChg chg="add del mod topLvl">
          <ac:chgData name="B. Thomas T Hatch" userId="e0b6eac1-59a3-4416-aec7-a1f9daf10706" providerId="ADAL" clId="{40C9CBA7-5D51-4C28-B16E-DE62AF420BEC}" dt="2019-09-23T13:41:07.409" v="2816"/>
          <ac:spMkLst>
            <pc:docMk/>
            <pc:sldMk cId="683670210" sldId="296"/>
            <ac:spMk id="1060" creationId="{AE540DB3-5D3B-43B3-AD6B-2D02E51A9285}"/>
          </ac:spMkLst>
        </pc:spChg>
        <pc:spChg chg="add del mod topLvl">
          <ac:chgData name="B. Thomas T Hatch" userId="e0b6eac1-59a3-4416-aec7-a1f9daf10706" providerId="ADAL" clId="{40C9CBA7-5D51-4C28-B16E-DE62AF420BEC}" dt="2019-09-23T13:41:07.411" v="2818"/>
          <ac:spMkLst>
            <pc:docMk/>
            <pc:sldMk cId="683670210" sldId="296"/>
            <ac:spMk id="1061" creationId="{3E20E347-BE84-4481-B202-365AC25DDD0B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1" creationId="{BC3FF6DF-B3A6-4EAD-9933-96A699C405F2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2" creationId="{349956DF-3DAD-4865-8F0F-000B4FE6AA93}"/>
          </ac:spMkLst>
        </pc:spChg>
        <pc:spChg chg="add del mod topLvl">
          <ac:chgData name="B. Thomas T Hatch" userId="e0b6eac1-59a3-4416-aec7-a1f9daf10706" providerId="ADAL" clId="{40C9CBA7-5D51-4C28-B16E-DE62AF420BEC}" dt="2019-09-23T13:41:07.412" v="2820"/>
          <ac:spMkLst>
            <pc:docMk/>
            <pc:sldMk cId="683670210" sldId="296"/>
            <ac:spMk id="1062" creationId="{4F13FA4E-0A9F-442C-AE9F-B252CD4B883E}"/>
          </ac:spMkLst>
        </pc:spChg>
        <pc:spChg chg="add del mod topLvl">
          <ac:chgData name="B. Thomas T Hatch" userId="e0b6eac1-59a3-4416-aec7-a1f9daf10706" providerId="ADAL" clId="{40C9CBA7-5D51-4C28-B16E-DE62AF420BEC}" dt="2019-09-23T13:41:07.414" v="2822"/>
          <ac:spMkLst>
            <pc:docMk/>
            <pc:sldMk cId="683670210" sldId="296"/>
            <ac:spMk id="1063" creationId="{2D62A857-C42C-46A5-9E7B-356669F3D663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3" creationId="{FC632661-EDEC-45AC-BA61-6BFFE4D86CCA}"/>
          </ac:spMkLst>
        </pc:spChg>
        <pc:spChg chg="add del mod topLvl">
          <ac:chgData name="B. Thomas T Hatch" userId="e0b6eac1-59a3-4416-aec7-a1f9daf10706" providerId="ADAL" clId="{40C9CBA7-5D51-4C28-B16E-DE62AF420BEC}" dt="2019-09-23T13:41:07.415" v="2824"/>
          <ac:spMkLst>
            <pc:docMk/>
            <pc:sldMk cId="683670210" sldId="296"/>
            <ac:spMk id="1064" creationId="{B694B6B0-EAE4-4CF2-8ECB-60C66453C47E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4" creationId="{F14DEB63-01CF-4964-B6AC-D2D5D2EC0FAB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5" creationId="{9DB983AF-05F7-40F2-BBDB-2211188A7D2A}"/>
          </ac:spMkLst>
        </pc:spChg>
        <pc:spChg chg="add del mod topLvl">
          <ac:chgData name="B. Thomas T Hatch" userId="e0b6eac1-59a3-4416-aec7-a1f9daf10706" providerId="ADAL" clId="{40C9CBA7-5D51-4C28-B16E-DE62AF420BEC}" dt="2019-09-23T13:41:07.417" v="2826"/>
          <ac:spMkLst>
            <pc:docMk/>
            <pc:sldMk cId="683670210" sldId="296"/>
            <ac:spMk id="1065" creationId="{F3F1EA3E-B11A-4AF7-9F45-E71D81017130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6" creationId="{179FA70D-204E-4469-B296-5490719B9F54}"/>
          </ac:spMkLst>
        </pc:spChg>
        <pc:spChg chg="add del mod topLvl">
          <ac:chgData name="B. Thomas T Hatch" userId="e0b6eac1-59a3-4416-aec7-a1f9daf10706" providerId="ADAL" clId="{40C9CBA7-5D51-4C28-B16E-DE62AF420BEC}" dt="2019-09-23T13:41:07.418" v="2828"/>
          <ac:spMkLst>
            <pc:docMk/>
            <pc:sldMk cId="683670210" sldId="296"/>
            <ac:spMk id="1066" creationId="{232E8616-43C5-46E6-A67B-5522D063263E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7" creationId="{B5C39D34-C4BF-42D7-A8B1-519C9C74BF13}"/>
          </ac:spMkLst>
        </pc:spChg>
        <pc:spChg chg="add del mod topLvl">
          <ac:chgData name="B. Thomas T Hatch" userId="e0b6eac1-59a3-4416-aec7-a1f9daf10706" providerId="ADAL" clId="{40C9CBA7-5D51-4C28-B16E-DE62AF420BEC}" dt="2019-09-23T13:41:07.419" v="2830"/>
          <ac:spMkLst>
            <pc:docMk/>
            <pc:sldMk cId="683670210" sldId="296"/>
            <ac:spMk id="1067" creationId="{D09E0BBF-815D-40A2-9E31-B7FCA48BB899}"/>
          </ac:spMkLst>
        </pc:spChg>
        <pc:spChg chg="add del mod topLvl">
          <ac:chgData name="B. Thomas T Hatch" userId="e0b6eac1-59a3-4416-aec7-a1f9daf10706" providerId="ADAL" clId="{40C9CBA7-5D51-4C28-B16E-DE62AF420BEC}" dt="2019-09-23T13:41:07.421" v="2832"/>
          <ac:spMkLst>
            <pc:docMk/>
            <pc:sldMk cId="683670210" sldId="296"/>
            <ac:spMk id="1068" creationId="{B42B7E83-50D8-46BB-9AAE-7336574BFC31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8" creationId="{E0D54F47-6730-42B0-91BC-AEBEA28CD7F3}"/>
          </ac:spMkLst>
        </pc:spChg>
        <pc:spChg chg="add del mod topLvl">
          <ac:chgData name="B. Thomas T Hatch" userId="e0b6eac1-59a3-4416-aec7-a1f9daf10706" providerId="ADAL" clId="{40C9CBA7-5D51-4C28-B16E-DE62AF420BEC}" dt="2019-09-23T13:41:07.422" v="2834"/>
          <ac:spMkLst>
            <pc:docMk/>
            <pc:sldMk cId="683670210" sldId="296"/>
            <ac:spMk id="1069" creationId="{1EA592AC-D97A-4643-8CDF-55F946433F07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69" creationId="{8BBB9859-825B-40CC-8E8E-3C08F8BA5367}"/>
          </ac:spMkLst>
        </pc:spChg>
        <pc:spChg chg="add del mod topLvl">
          <ac:chgData name="B. Thomas T Hatch" userId="e0b6eac1-59a3-4416-aec7-a1f9daf10706" providerId="ADAL" clId="{40C9CBA7-5D51-4C28-B16E-DE62AF420BEC}" dt="2019-09-23T13:41:07.423" v="2836"/>
          <ac:spMkLst>
            <pc:docMk/>
            <pc:sldMk cId="683670210" sldId="296"/>
            <ac:spMk id="1070" creationId="{07CD5B52-80CA-43F8-81E5-75FFF9381A2B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70" creationId="{E5307560-D1AA-412E-B622-685C6FBBA452}"/>
          </ac:spMkLst>
        </pc:spChg>
        <pc:spChg chg="add mod">
          <ac:chgData name="B. Thomas T Hatch" userId="e0b6eac1-59a3-4416-aec7-a1f9daf10706" providerId="ADAL" clId="{40C9CBA7-5D51-4C28-B16E-DE62AF420BEC}" dt="2019-09-20T13:56:12.573" v="1907"/>
          <ac:spMkLst>
            <pc:docMk/>
            <pc:sldMk cId="683670210" sldId="296"/>
            <ac:spMk id="1071" creationId="{5888B2C0-B891-42B6-8073-9C4A5234F44A}"/>
          </ac:spMkLst>
        </pc:spChg>
        <pc:spChg chg="add del mod topLvl">
          <ac:chgData name="B. Thomas T Hatch" userId="e0b6eac1-59a3-4416-aec7-a1f9daf10706" providerId="ADAL" clId="{40C9CBA7-5D51-4C28-B16E-DE62AF420BEC}" dt="2019-09-23T13:41:07.425" v="2838"/>
          <ac:spMkLst>
            <pc:docMk/>
            <pc:sldMk cId="683670210" sldId="296"/>
            <ac:spMk id="1071" creationId="{8A2BC894-8859-463C-98D8-1016F1C2A96B}"/>
          </ac:spMkLst>
        </pc:spChg>
        <pc:spChg chg="add del mod topLvl">
          <ac:chgData name="B. Thomas T Hatch" userId="e0b6eac1-59a3-4416-aec7-a1f9daf10706" providerId="ADAL" clId="{40C9CBA7-5D51-4C28-B16E-DE62AF420BEC}" dt="2019-09-23T13:41:07.426" v="2840"/>
          <ac:spMkLst>
            <pc:docMk/>
            <pc:sldMk cId="683670210" sldId="296"/>
            <ac:spMk id="1072" creationId="{D42FA32A-7C09-4F6C-8100-88465A7EBA5B}"/>
          </ac:spMkLst>
        </pc:spChg>
        <pc:spChg chg="add mod">
          <ac:chgData name="B. Thomas T Hatch" userId="e0b6eac1-59a3-4416-aec7-a1f9daf10706" providerId="ADAL" clId="{40C9CBA7-5D51-4C28-B16E-DE62AF420BEC}" dt="2019-09-20T13:56:12.582" v="1921"/>
          <ac:spMkLst>
            <pc:docMk/>
            <pc:sldMk cId="683670210" sldId="296"/>
            <ac:spMk id="1073" creationId="{13069718-3E3F-42CD-8C30-90470D773654}"/>
          </ac:spMkLst>
        </pc:spChg>
        <pc:spChg chg="add del mod topLvl">
          <ac:chgData name="B. Thomas T Hatch" userId="e0b6eac1-59a3-4416-aec7-a1f9daf10706" providerId="ADAL" clId="{40C9CBA7-5D51-4C28-B16E-DE62AF420BEC}" dt="2019-09-23T13:41:07.428" v="2842"/>
          <ac:spMkLst>
            <pc:docMk/>
            <pc:sldMk cId="683670210" sldId="296"/>
            <ac:spMk id="1073" creationId="{C528885E-7E58-4D5F-BC94-59BA4B369E12}"/>
          </ac:spMkLst>
        </pc:spChg>
        <pc:spChg chg="add mod">
          <ac:chgData name="B. Thomas T Hatch" userId="e0b6eac1-59a3-4416-aec7-a1f9daf10706" providerId="ADAL" clId="{40C9CBA7-5D51-4C28-B16E-DE62AF420BEC}" dt="2019-09-20T13:56:12.582" v="1921"/>
          <ac:spMkLst>
            <pc:docMk/>
            <pc:sldMk cId="683670210" sldId="296"/>
            <ac:spMk id="1074" creationId="{12D553FC-AC16-4B66-9264-46F3CFC21844}"/>
          </ac:spMkLst>
        </pc:spChg>
        <pc:spChg chg="add del mod topLvl">
          <ac:chgData name="B. Thomas T Hatch" userId="e0b6eac1-59a3-4416-aec7-a1f9daf10706" providerId="ADAL" clId="{40C9CBA7-5D51-4C28-B16E-DE62AF420BEC}" dt="2019-09-23T13:41:07.430" v="2844"/>
          <ac:spMkLst>
            <pc:docMk/>
            <pc:sldMk cId="683670210" sldId="296"/>
            <ac:spMk id="1074" creationId="{1A79A5A0-0527-4F0F-A36D-D45B7E008C6F}"/>
          </ac:spMkLst>
        </pc:spChg>
        <pc:spChg chg="add del mod topLvl">
          <ac:chgData name="B. Thomas T Hatch" userId="e0b6eac1-59a3-4416-aec7-a1f9daf10706" providerId="ADAL" clId="{40C9CBA7-5D51-4C28-B16E-DE62AF420BEC}" dt="2019-09-23T13:41:07.431" v="2846"/>
          <ac:spMkLst>
            <pc:docMk/>
            <pc:sldMk cId="683670210" sldId="296"/>
            <ac:spMk id="1075" creationId="{64BB323F-0360-41E4-894B-B22B06F72765}"/>
          </ac:spMkLst>
        </pc:spChg>
        <pc:spChg chg="add mod">
          <ac:chgData name="B. Thomas T Hatch" userId="e0b6eac1-59a3-4416-aec7-a1f9daf10706" providerId="ADAL" clId="{40C9CBA7-5D51-4C28-B16E-DE62AF420BEC}" dt="2019-09-20T13:56:12.582" v="1921"/>
          <ac:spMkLst>
            <pc:docMk/>
            <pc:sldMk cId="683670210" sldId="296"/>
            <ac:spMk id="1075" creationId="{9F13DAEF-808D-469F-97B8-99E446B7899B}"/>
          </ac:spMkLst>
        </pc:spChg>
        <pc:spChg chg="add del mod topLvl">
          <ac:chgData name="B. Thomas T Hatch" userId="e0b6eac1-59a3-4416-aec7-a1f9daf10706" providerId="ADAL" clId="{40C9CBA7-5D51-4C28-B16E-DE62AF420BEC}" dt="2019-09-23T13:41:07.433" v="2848"/>
          <ac:spMkLst>
            <pc:docMk/>
            <pc:sldMk cId="683670210" sldId="296"/>
            <ac:spMk id="1076" creationId="{96B452B3-08A9-47F5-9EF4-B2397FB7A58C}"/>
          </ac:spMkLst>
        </pc:spChg>
        <pc:spChg chg="add del mod topLvl">
          <ac:chgData name="B. Thomas T Hatch" userId="e0b6eac1-59a3-4416-aec7-a1f9daf10706" providerId="ADAL" clId="{40C9CBA7-5D51-4C28-B16E-DE62AF420BEC}" dt="2019-09-23T13:41:07.434" v="2850"/>
          <ac:spMkLst>
            <pc:docMk/>
            <pc:sldMk cId="683670210" sldId="296"/>
            <ac:spMk id="1077" creationId="{83326240-0DC0-4535-A62E-4A4EED48AF91}"/>
          </ac:spMkLst>
        </pc:spChg>
        <pc:spChg chg="add mod">
          <ac:chgData name="B. Thomas T Hatch" userId="e0b6eac1-59a3-4416-aec7-a1f9daf10706" providerId="ADAL" clId="{40C9CBA7-5D51-4C28-B16E-DE62AF420BEC}" dt="2019-09-20T13:56:12.605" v="1943"/>
          <ac:spMkLst>
            <pc:docMk/>
            <pc:sldMk cId="683670210" sldId="296"/>
            <ac:spMk id="1077" creationId="{B76F891B-0559-47E9-9AD7-B7E2F39F9B46}"/>
          </ac:spMkLst>
        </pc:spChg>
        <pc:spChg chg="add del mod topLvl">
          <ac:chgData name="B. Thomas T Hatch" userId="e0b6eac1-59a3-4416-aec7-a1f9daf10706" providerId="ADAL" clId="{40C9CBA7-5D51-4C28-B16E-DE62AF420BEC}" dt="2019-09-23T13:41:07.436" v="2852"/>
          <ac:spMkLst>
            <pc:docMk/>
            <pc:sldMk cId="683670210" sldId="296"/>
            <ac:spMk id="1078" creationId="{6D2C5BB9-E6F5-4EEB-8219-0D539AB8A14B}"/>
          </ac:spMkLst>
        </pc:spChg>
        <pc:spChg chg="add mod">
          <ac:chgData name="B. Thomas T Hatch" userId="e0b6eac1-59a3-4416-aec7-a1f9daf10706" providerId="ADAL" clId="{40C9CBA7-5D51-4C28-B16E-DE62AF420BEC}" dt="2019-09-20T13:56:12.605" v="1943"/>
          <ac:spMkLst>
            <pc:docMk/>
            <pc:sldMk cId="683670210" sldId="296"/>
            <ac:spMk id="1078" creationId="{7E5F691B-DAC6-442E-80B6-EC4F0FB1F810}"/>
          </ac:spMkLst>
        </pc:spChg>
        <pc:spChg chg="add mod">
          <ac:chgData name="B. Thomas T Hatch" userId="e0b6eac1-59a3-4416-aec7-a1f9daf10706" providerId="ADAL" clId="{40C9CBA7-5D51-4C28-B16E-DE62AF420BEC}" dt="2019-09-20T13:56:12.605" v="1943"/>
          <ac:spMkLst>
            <pc:docMk/>
            <pc:sldMk cId="683670210" sldId="296"/>
            <ac:spMk id="1079" creationId="{AB6CBC6A-2C19-498F-918E-829D8354CB4F}"/>
          </ac:spMkLst>
        </pc:spChg>
        <pc:spChg chg="add del mod topLvl">
          <ac:chgData name="B. Thomas T Hatch" userId="e0b6eac1-59a3-4416-aec7-a1f9daf10706" providerId="ADAL" clId="{40C9CBA7-5D51-4C28-B16E-DE62AF420BEC}" dt="2019-09-23T13:41:07.437" v="2854"/>
          <ac:spMkLst>
            <pc:docMk/>
            <pc:sldMk cId="683670210" sldId="296"/>
            <ac:spMk id="1079" creationId="{ACF4B5DD-53BC-4F41-89FD-5D5462B7360E}"/>
          </ac:spMkLst>
        </pc:spChg>
        <pc:spChg chg="add del mod topLvl">
          <ac:chgData name="B. Thomas T Hatch" userId="e0b6eac1-59a3-4416-aec7-a1f9daf10706" providerId="ADAL" clId="{40C9CBA7-5D51-4C28-B16E-DE62AF420BEC}" dt="2019-09-23T13:41:07.439" v="2856"/>
          <ac:spMkLst>
            <pc:docMk/>
            <pc:sldMk cId="683670210" sldId="296"/>
            <ac:spMk id="1080" creationId="{73A3A339-30F1-45D3-B955-97EAD732187D}"/>
          </ac:spMkLst>
        </pc:spChg>
        <pc:spChg chg="add mod">
          <ac:chgData name="B. Thomas T Hatch" userId="e0b6eac1-59a3-4416-aec7-a1f9daf10706" providerId="ADAL" clId="{40C9CBA7-5D51-4C28-B16E-DE62AF420BEC}" dt="2019-09-20T13:56:12.605" v="1943"/>
          <ac:spMkLst>
            <pc:docMk/>
            <pc:sldMk cId="683670210" sldId="296"/>
            <ac:spMk id="1080" creationId="{D71E1F9B-1F3C-442F-80CD-8E5D3BF690F6}"/>
          </ac:spMkLst>
        </pc:spChg>
        <pc:spChg chg="add del mod topLvl">
          <ac:chgData name="B. Thomas T Hatch" userId="e0b6eac1-59a3-4416-aec7-a1f9daf10706" providerId="ADAL" clId="{40C9CBA7-5D51-4C28-B16E-DE62AF420BEC}" dt="2019-09-23T13:41:07.440" v="2858"/>
          <ac:spMkLst>
            <pc:docMk/>
            <pc:sldMk cId="683670210" sldId="296"/>
            <ac:spMk id="1081" creationId="{0D04BD0D-F806-43E7-B269-1A3AE2A9CE28}"/>
          </ac:spMkLst>
        </pc:spChg>
        <pc:spChg chg="add mod">
          <ac:chgData name="B. Thomas T Hatch" userId="e0b6eac1-59a3-4416-aec7-a1f9daf10706" providerId="ADAL" clId="{40C9CBA7-5D51-4C28-B16E-DE62AF420BEC}" dt="2019-09-20T13:56:12.605" v="1943"/>
          <ac:spMkLst>
            <pc:docMk/>
            <pc:sldMk cId="683670210" sldId="296"/>
            <ac:spMk id="1081" creationId="{1E94366A-67F4-40EF-95F4-FB73D88D4F50}"/>
          </ac:spMkLst>
        </pc:spChg>
        <pc:spChg chg="add del mod topLvl">
          <ac:chgData name="B. Thomas T Hatch" userId="e0b6eac1-59a3-4416-aec7-a1f9daf10706" providerId="ADAL" clId="{40C9CBA7-5D51-4C28-B16E-DE62AF420BEC}" dt="2019-09-23T13:41:07.441" v="2860"/>
          <ac:spMkLst>
            <pc:docMk/>
            <pc:sldMk cId="683670210" sldId="296"/>
            <ac:spMk id="1082" creationId="{3F3332BE-AE73-43D4-91D6-F7A218241D56}"/>
          </ac:spMkLst>
        </pc:spChg>
        <pc:spChg chg="add mod">
          <ac:chgData name="B. Thomas T Hatch" userId="e0b6eac1-59a3-4416-aec7-a1f9daf10706" providerId="ADAL" clId="{40C9CBA7-5D51-4C28-B16E-DE62AF420BEC}" dt="2019-09-20T13:56:12.614" v="1957"/>
          <ac:spMkLst>
            <pc:docMk/>
            <pc:sldMk cId="683670210" sldId="296"/>
            <ac:spMk id="1083" creationId="{2EB41567-101E-434F-A290-819242F9FBD4}"/>
          </ac:spMkLst>
        </pc:spChg>
        <pc:spChg chg="add del mod topLvl">
          <ac:chgData name="B. Thomas T Hatch" userId="e0b6eac1-59a3-4416-aec7-a1f9daf10706" providerId="ADAL" clId="{40C9CBA7-5D51-4C28-B16E-DE62AF420BEC}" dt="2019-09-23T13:41:07.399" v="2805"/>
          <ac:spMkLst>
            <pc:docMk/>
            <pc:sldMk cId="683670210" sldId="296"/>
            <ac:spMk id="1084" creationId="{2FDF3D70-19B1-4F0B-8980-3766BF80A90C}"/>
          </ac:spMkLst>
        </pc:spChg>
        <pc:spChg chg="add mod">
          <ac:chgData name="B. Thomas T Hatch" userId="e0b6eac1-59a3-4416-aec7-a1f9daf10706" providerId="ADAL" clId="{40C9CBA7-5D51-4C28-B16E-DE62AF420BEC}" dt="2019-09-20T13:56:12.614" v="1957"/>
          <ac:spMkLst>
            <pc:docMk/>
            <pc:sldMk cId="683670210" sldId="296"/>
            <ac:spMk id="1084" creationId="{4A66FCF0-FD94-4947-8EC8-8EB06C668AFC}"/>
          </ac:spMkLst>
        </pc:spChg>
        <pc:spChg chg="add del mod topLvl">
          <ac:chgData name="B. Thomas T Hatch" userId="e0b6eac1-59a3-4416-aec7-a1f9daf10706" providerId="ADAL" clId="{40C9CBA7-5D51-4C28-B16E-DE62AF420BEC}" dt="2019-09-23T13:41:07.400" v="2807"/>
          <ac:spMkLst>
            <pc:docMk/>
            <pc:sldMk cId="683670210" sldId="296"/>
            <ac:spMk id="1085" creationId="{396195E4-B608-4A99-BDE6-93224804B3A9}"/>
          </ac:spMkLst>
        </pc:spChg>
        <pc:spChg chg="add mod">
          <ac:chgData name="B. Thomas T Hatch" userId="e0b6eac1-59a3-4416-aec7-a1f9daf10706" providerId="ADAL" clId="{40C9CBA7-5D51-4C28-B16E-DE62AF420BEC}" dt="2019-09-20T13:56:12.614" v="1957"/>
          <ac:spMkLst>
            <pc:docMk/>
            <pc:sldMk cId="683670210" sldId="296"/>
            <ac:spMk id="1085" creationId="{CB389665-93E7-47E5-B178-05C31DD1C560}"/>
          </ac:spMkLst>
        </pc:spChg>
        <pc:spChg chg="add del mod topLvl">
          <ac:chgData name="B. Thomas T Hatch" userId="e0b6eac1-59a3-4416-aec7-a1f9daf10706" providerId="ADAL" clId="{40C9CBA7-5D51-4C28-B16E-DE62AF420BEC}" dt="2019-09-23T13:41:07.402" v="2809"/>
          <ac:spMkLst>
            <pc:docMk/>
            <pc:sldMk cId="683670210" sldId="296"/>
            <ac:spMk id="1086" creationId="{1C63BD82-A973-4BB9-917A-E64D6C8C5967}"/>
          </ac:spMkLst>
        </pc:spChg>
        <pc:spChg chg="add mod">
          <ac:chgData name="B. Thomas T Hatch" userId="e0b6eac1-59a3-4416-aec7-a1f9daf10706" providerId="ADAL" clId="{40C9CBA7-5D51-4C28-B16E-DE62AF420BEC}" dt="2019-09-20T13:56:12.636" v="1983"/>
          <ac:spMkLst>
            <pc:docMk/>
            <pc:sldMk cId="683670210" sldId="296"/>
            <ac:spMk id="1087" creationId="{6FD7D7DE-424D-4B1C-916C-6C6F1AA193EE}"/>
          </ac:spMkLst>
        </pc:spChg>
        <pc:spChg chg="add del mod topLvl">
          <ac:chgData name="B. Thomas T Hatch" userId="e0b6eac1-59a3-4416-aec7-a1f9daf10706" providerId="ADAL" clId="{40C9CBA7-5D51-4C28-B16E-DE62AF420BEC}" dt="2019-09-23T13:41:07.403" v="2811"/>
          <ac:spMkLst>
            <pc:docMk/>
            <pc:sldMk cId="683670210" sldId="296"/>
            <ac:spMk id="1087" creationId="{713A8579-63A8-4D24-900B-225EAF1546AC}"/>
          </ac:spMkLst>
        </pc:spChg>
        <pc:spChg chg="add del mod topLvl">
          <ac:chgData name="B. Thomas T Hatch" userId="e0b6eac1-59a3-4416-aec7-a1f9daf10706" providerId="ADAL" clId="{40C9CBA7-5D51-4C28-B16E-DE62AF420BEC}" dt="2019-09-23T13:41:07.405" v="2813"/>
          <ac:spMkLst>
            <pc:docMk/>
            <pc:sldMk cId="683670210" sldId="296"/>
            <ac:spMk id="1088" creationId="{44A3ACCC-B51E-4727-B3C1-298A5FD990CA}"/>
          </ac:spMkLst>
        </pc:spChg>
        <pc:spChg chg="add mod">
          <ac:chgData name="B. Thomas T Hatch" userId="e0b6eac1-59a3-4416-aec7-a1f9daf10706" providerId="ADAL" clId="{40C9CBA7-5D51-4C28-B16E-DE62AF420BEC}" dt="2019-09-20T13:56:12.636" v="1983"/>
          <ac:spMkLst>
            <pc:docMk/>
            <pc:sldMk cId="683670210" sldId="296"/>
            <ac:spMk id="1088" creationId="{6E63C4A2-C05A-454B-89A7-F42E85132A6B}"/>
          </ac:spMkLst>
        </pc:spChg>
        <pc:spChg chg="add mod">
          <ac:chgData name="B. Thomas T Hatch" userId="e0b6eac1-59a3-4416-aec7-a1f9daf10706" providerId="ADAL" clId="{40C9CBA7-5D51-4C28-B16E-DE62AF420BEC}" dt="2019-09-20T13:56:12.636" v="1983"/>
          <ac:spMkLst>
            <pc:docMk/>
            <pc:sldMk cId="683670210" sldId="296"/>
            <ac:spMk id="1089" creationId="{EE86ACBF-19B9-498F-B51B-E83E5414DD78}"/>
          </ac:spMkLst>
        </pc:spChg>
        <pc:spChg chg="add mod">
          <ac:chgData name="B. Thomas T Hatch" userId="e0b6eac1-59a3-4416-aec7-a1f9daf10706" providerId="ADAL" clId="{40C9CBA7-5D51-4C28-B16E-DE62AF420BEC}" dt="2019-09-20T13:56:12.636" v="1983"/>
          <ac:spMkLst>
            <pc:docMk/>
            <pc:sldMk cId="683670210" sldId="296"/>
            <ac:spMk id="1090" creationId="{8107CED3-D9A5-4ECF-9277-768845DCDDBF}"/>
          </ac:spMkLst>
        </pc:spChg>
        <pc:spChg chg="add del mod topLvl">
          <ac:chgData name="B. Thomas T Hatch" userId="e0b6eac1-59a3-4416-aec7-a1f9daf10706" providerId="ADAL" clId="{40C9CBA7-5D51-4C28-B16E-DE62AF420BEC}" dt="2019-09-23T13:41:07.374" v="2794"/>
          <ac:spMkLst>
            <pc:docMk/>
            <pc:sldMk cId="683670210" sldId="296"/>
            <ac:spMk id="1090" creationId="{F3A744BD-1237-4D11-94C4-248F1904B6B6}"/>
          </ac:spMkLst>
        </pc:spChg>
        <pc:spChg chg="add del mod topLvl">
          <ac:chgData name="B. Thomas T Hatch" userId="e0b6eac1-59a3-4416-aec7-a1f9daf10706" providerId="ADAL" clId="{40C9CBA7-5D51-4C28-B16E-DE62AF420BEC}" dt="2019-09-23T13:41:07.376" v="2796"/>
          <ac:spMkLst>
            <pc:docMk/>
            <pc:sldMk cId="683670210" sldId="296"/>
            <ac:spMk id="1091" creationId="{46A90C2F-B6AA-4A31-B0C8-DD22A2D2FB48}"/>
          </ac:spMkLst>
        </pc:spChg>
        <pc:spChg chg="add mod">
          <ac:chgData name="B. Thomas T Hatch" userId="e0b6eac1-59a3-4416-aec7-a1f9daf10706" providerId="ADAL" clId="{40C9CBA7-5D51-4C28-B16E-DE62AF420BEC}" dt="2019-09-20T13:56:12.636" v="1983"/>
          <ac:spMkLst>
            <pc:docMk/>
            <pc:sldMk cId="683670210" sldId="296"/>
            <ac:spMk id="1091" creationId="{F3048028-D60A-46EB-A4D4-C4692320FC76}"/>
          </ac:spMkLst>
        </pc:spChg>
        <pc:spChg chg="add mod">
          <ac:chgData name="B. Thomas T Hatch" userId="e0b6eac1-59a3-4416-aec7-a1f9daf10706" providerId="ADAL" clId="{40C9CBA7-5D51-4C28-B16E-DE62AF420BEC}" dt="2019-09-20T13:56:12.636" v="1983"/>
          <ac:spMkLst>
            <pc:docMk/>
            <pc:sldMk cId="683670210" sldId="296"/>
            <ac:spMk id="1092" creationId="{2DB2155B-8763-459B-95EF-BDBD8107595E}"/>
          </ac:spMkLst>
        </pc:spChg>
        <pc:spChg chg="add del mod topLvl">
          <ac:chgData name="B. Thomas T Hatch" userId="e0b6eac1-59a3-4416-aec7-a1f9daf10706" providerId="ADAL" clId="{40C9CBA7-5D51-4C28-B16E-DE62AF420BEC}" dt="2019-09-23T13:41:07.377" v="2798"/>
          <ac:spMkLst>
            <pc:docMk/>
            <pc:sldMk cId="683670210" sldId="296"/>
            <ac:spMk id="1092" creationId="{E9A13E4F-8270-4C83-88AC-982C1DE22A25}"/>
          </ac:spMkLst>
        </pc:spChg>
        <pc:spChg chg="add del mod topLvl">
          <ac:chgData name="B. Thomas T Hatch" userId="e0b6eac1-59a3-4416-aec7-a1f9daf10706" providerId="ADAL" clId="{40C9CBA7-5D51-4C28-B16E-DE62AF420BEC}" dt="2019-09-23T13:41:07.380" v="2800"/>
          <ac:spMkLst>
            <pc:docMk/>
            <pc:sldMk cId="683670210" sldId="296"/>
            <ac:spMk id="1093" creationId="{02124EC4-2A95-4ED6-8DF9-0D8DC300FEAB}"/>
          </ac:spMkLst>
        </pc:spChg>
        <pc:spChg chg="add del mod topLvl">
          <ac:chgData name="B. Thomas T Hatch" userId="e0b6eac1-59a3-4416-aec7-a1f9daf10706" providerId="ADAL" clId="{40C9CBA7-5D51-4C28-B16E-DE62AF420BEC}" dt="2019-09-23T13:41:07.396" v="2802"/>
          <ac:spMkLst>
            <pc:docMk/>
            <pc:sldMk cId="683670210" sldId="296"/>
            <ac:spMk id="1094" creationId="{94F559B6-3601-40E9-AD04-486869F4B321}"/>
          </ac:spMkLst>
        </pc:spChg>
        <pc:spChg chg="add del mod">
          <ac:chgData name="B. Thomas T Hatch" userId="e0b6eac1-59a3-4416-aec7-a1f9daf10706" providerId="ADAL" clId="{40C9CBA7-5D51-4C28-B16E-DE62AF420BEC}" dt="2019-09-23T13:41:07.371" v="2791"/>
          <ac:spMkLst>
            <pc:docMk/>
            <pc:sldMk cId="683670210" sldId="296"/>
            <ac:spMk id="1096" creationId="{CF564CD5-D337-4034-BAC4-670FD76D9261}"/>
          </ac:spMkLst>
        </pc:spChg>
        <pc:spChg chg="add del mod">
          <ac:chgData name="B. Thomas T Hatch" userId="e0b6eac1-59a3-4416-aec7-a1f9daf10706" providerId="ADAL" clId="{40C9CBA7-5D51-4C28-B16E-DE62AF420BEC}" dt="2019-09-23T13:41:07.369" v="2789"/>
          <ac:spMkLst>
            <pc:docMk/>
            <pc:sldMk cId="683670210" sldId="296"/>
            <ac:spMk id="1097" creationId="{A400AC4C-AA77-417E-8B1C-0194F6F60B56}"/>
          </ac:spMkLst>
        </pc:spChg>
        <pc:spChg chg="add del mod">
          <ac:chgData name="B. Thomas T Hatch" userId="e0b6eac1-59a3-4416-aec7-a1f9daf10706" providerId="ADAL" clId="{40C9CBA7-5D51-4C28-B16E-DE62AF420BEC}" dt="2019-09-23T13:41:07.367" v="2787"/>
          <ac:spMkLst>
            <pc:docMk/>
            <pc:sldMk cId="683670210" sldId="296"/>
            <ac:spMk id="1098" creationId="{B95023AA-8B3A-4190-8176-CC2277EE4A03}"/>
          </ac:spMkLst>
        </pc:spChg>
        <pc:spChg chg="add del mod">
          <ac:chgData name="B. Thomas T Hatch" userId="e0b6eac1-59a3-4416-aec7-a1f9daf10706" providerId="ADAL" clId="{40C9CBA7-5D51-4C28-B16E-DE62AF420BEC}" dt="2019-09-23T13:41:07.365" v="2785"/>
          <ac:spMkLst>
            <pc:docMk/>
            <pc:sldMk cId="683670210" sldId="296"/>
            <ac:spMk id="1099" creationId="{1C24BD50-6C72-4515-9E26-BEC879851B33}"/>
          </ac:spMkLst>
        </pc:spChg>
        <pc:spChg chg="add del mod">
          <ac:chgData name="B. Thomas T Hatch" userId="e0b6eac1-59a3-4416-aec7-a1f9daf10706" providerId="ADAL" clId="{40C9CBA7-5D51-4C28-B16E-DE62AF420BEC}" dt="2019-09-23T13:41:07.362" v="2783"/>
          <ac:spMkLst>
            <pc:docMk/>
            <pc:sldMk cId="683670210" sldId="296"/>
            <ac:spMk id="1100" creationId="{A46C059B-C1CA-42F5-87DE-49AA6E948BD2}"/>
          </ac:spMkLst>
        </pc:spChg>
        <pc:spChg chg="add del mod topLvl">
          <ac:chgData name="B. Thomas T Hatch" userId="e0b6eac1-59a3-4416-aec7-a1f9daf10706" providerId="ADAL" clId="{40C9CBA7-5D51-4C28-B16E-DE62AF420BEC}" dt="2019-09-23T13:41:07.356" v="2775"/>
          <ac:spMkLst>
            <pc:docMk/>
            <pc:sldMk cId="683670210" sldId="296"/>
            <ac:spMk id="1101" creationId="{14BBF92E-3B88-40A5-BE6A-58113D8F0508}"/>
          </ac:spMkLst>
        </pc:spChg>
        <pc:spChg chg="add del mod topLvl">
          <ac:chgData name="B. Thomas T Hatch" userId="e0b6eac1-59a3-4416-aec7-a1f9daf10706" providerId="ADAL" clId="{40C9CBA7-5D51-4C28-B16E-DE62AF420BEC}" dt="2019-09-23T13:41:07.357" v="2777"/>
          <ac:spMkLst>
            <pc:docMk/>
            <pc:sldMk cId="683670210" sldId="296"/>
            <ac:spMk id="1102" creationId="{7FDA02A6-DB90-436B-81A2-2B9391796F7B}"/>
          </ac:spMkLst>
        </pc:spChg>
        <pc:spChg chg="add del mod topLvl">
          <ac:chgData name="B. Thomas T Hatch" userId="e0b6eac1-59a3-4416-aec7-a1f9daf10706" providerId="ADAL" clId="{40C9CBA7-5D51-4C28-B16E-DE62AF420BEC}" dt="2019-09-23T13:41:07.359" v="2779"/>
          <ac:spMkLst>
            <pc:docMk/>
            <pc:sldMk cId="683670210" sldId="296"/>
            <ac:spMk id="1103" creationId="{32FB6BF9-53CD-4A1B-BBAD-CA8A9660B750}"/>
          </ac:spMkLst>
        </pc:spChg>
        <pc:spChg chg="add del mod topLvl">
          <ac:chgData name="B. Thomas T Hatch" userId="e0b6eac1-59a3-4416-aec7-a1f9daf10706" providerId="ADAL" clId="{40C9CBA7-5D51-4C28-B16E-DE62AF420BEC}" dt="2019-09-23T13:41:07.360" v="2781"/>
          <ac:spMkLst>
            <pc:docMk/>
            <pc:sldMk cId="683670210" sldId="296"/>
            <ac:spMk id="1104" creationId="{B6603AD4-A6C4-4E81-AB80-F8D16C7200DF}"/>
          </ac:spMkLst>
        </pc:spChg>
        <pc:spChg chg="add del mod">
          <ac:chgData name="B. Thomas T Hatch" userId="e0b6eac1-59a3-4416-aec7-a1f9daf10706" providerId="ADAL" clId="{40C9CBA7-5D51-4C28-B16E-DE62AF420BEC}" dt="2019-09-23T13:41:07.353" v="2772"/>
          <ac:spMkLst>
            <pc:docMk/>
            <pc:sldMk cId="683670210" sldId="296"/>
            <ac:spMk id="1106" creationId="{898CD722-6B28-4F5A-B4B4-A2A4AF6E0F43}"/>
          </ac:spMkLst>
        </pc:spChg>
        <pc:spChg chg="add del mod topLvl">
          <ac:chgData name="B. Thomas T Hatch" userId="e0b6eac1-59a3-4416-aec7-a1f9daf10706" providerId="ADAL" clId="{40C9CBA7-5D51-4C28-B16E-DE62AF420BEC}" dt="2019-09-23T13:41:07.346" v="2766"/>
          <ac:spMkLst>
            <pc:docMk/>
            <pc:sldMk cId="683670210" sldId="296"/>
            <ac:spMk id="1107" creationId="{8013D776-EB40-4F61-A580-BD1DD7EB6E46}"/>
          </ac:spMkLst>
        </pc:spChg>
        <pc:spChg chg="add del mod topLvl">
          <ac:chgData name="B. Thomas T Hatch" userId="e0b6eac1-59a3-4416-aec7-a1f9daf10706" providerId="ADAL" clId="{40C9CBA7-5D51-4C28-B16E-DE62AF420BEC}" dt="2019-09-23T13:41:07.348" v="2768"/>
          <ac:spMkLst>
            <pc:docMk/>
            <pc:sldMk cId="683670210" sldId="296"/>
            <ac:spMk id="1108" creationId="{D8014916-BC88-4857-B78B-922566711F9E}"/>
          </ac:spMkLst>
        </pc:spChg>
        <pc:spChg chg="add del mod topLvl">
          <ac:chgData name="B. Thomas T Hatch" userId="e0b6eac1-59a3-4416-aec7-a1f9daf10706" providerId="ADAL" clId="{40C9CBA7-5D51-4C28-B16E-DE62AF420BEC}" dt="2019-09-23T13:41:07.349" v="2770"/>
          <ac:spMkLst>
            <pc:docMk/>
            <pc:sldMk cId="683670210" sldId="296"/>
            <ac:spMk id="1109" creationId="{E9C819E8-8D53-48C7-9730-A78486A0796D}"/>
          </ac:spMkLst>
        </pc:spChg>
        <pc:spChg chg="add del mod topLvl">
          <ac:chgData name="B. Thomas T Hatch" userId="e0b6eac1-59a3-4416-aec7-a1f9daf10706" providerId="ADAL" clId="{40C9CBA7-5D51-4C28-B16E-DE62AF420BEC}" dt="2019-09-23T13:41:07.339" v="2757"/>
          <ac:spMkLst>
            <pc:docMk/>
            <pc:sldMk cId="683670210" sldId="296"/>
            <ac:spMk id="1111" creationId="{B53D5742-04E3-4711-8377-1EC6D0D513B7}"/>
          </ac:spMkLst>
        </pc:spChg>
        <pc:spChg chg="add del mod topLvl">
          <ac:chgData name="B. Thomas T Hatch" userId="e0b6eac1-59a3-4416-aec7-a1f9daf10706" providerId="ADAL" clId="{40C9CBA7-5D51-4C28-B16E-DE62AF420BEC}" dt="2019-09-23T13:41:07.341" v="2759"/>
          <ac:spMkLst>
            <pc:docMk/>
            <pc:sldMk cId="683670210" sldId="296"/>
            <ac:spMk id="1112" creationId="{27170BE6-7583-40E8-820C-6FFFB917BC4B}"/>
          </ac:spMkLst>
        </pc:spChg>
        <pc:spChg chg="add del mod topLvl">
          <ac:chgData name="B. Thomas T Hatch" userId="e0b6eac1-59a3-4416-aec7-a1f9daf10706" providerId="ADAL" clId="{40C9CBA7-5D51-4C28-B16E-DE62AF420BEC}" dt="2019-09-23T13:41:07.342" v="2761"/>
          <ac:spMkLst>
            <pc:docMk/>
            <pc:sldMk cId="683670210" sldId="296"/>
            <ac:spMk id="1113" creationId="{F42F0B2A-D7A9-40D5-9EF2-CA4FE06D49D0}"/>
          </ac:spMkLst>
        </pc:spChg>
        <pc:spChg chg="add del mod topLvl">
          <ac:chgData name="B. Thomas T Hatch" userId="e0b6eac1-59a3-4416-aec7-a1f9daf10706" providerId="ADAL" clId="{40C9CBA7-5D51-4C28-B16E-DE62AF420BEC}" dt="2019-09-23T13:41:07.344" v="2763"/>
          <ac:spMkLst>
            <pc:docMk/>
            <pc:sldMk cId="683670210" sldId="296"/>
            <ac:spMk id="1114" creationId="{3553AE8C-93B8-435B-A074-89D419207621}"/>
          </ac:spMkLst>
        </pc:spChg>
        <pc:spChg chg="add del mod">
          <ac:chgData name="B. Thomas T Hatch" userId="e0b6eac1-59a3-4416-aec7-a1f9daf10706" providerId="ADAL" clId="{40C9CBA7-5D51-4C28-B16E-DE62AF420BEC}" dt="2019-09-23T13:41:07.336" v="2754"/>
          <ac:spMkLst>
            <pc:docMk/>
            <pc:sldMk cId="683670210" sldId="296"/>
            <ac:spMk id="1116" creationId="{0A4652B1-B6B8-42E8-BAAB-E3B4222C1465}"/>
          </ac:spMkLst>
        </pc:spChg>
        <pc:spChg chg="add del mod">
          <ac:chgData name="B. Thomas T Hatch" userId="e0b6eac1-59a3-4416-aec7-a1f9daf10706" providerId="ADAL" clId="{40C9CBA7-5D51-4C28-B16E-DE62AF420BEC}" dt="2019-09-23T14:00:38.910" v="3962"/>
          <ac:spMkLst>
            <pc:docMk/>
            <pc:sldMk cId="683670210" sldId="296"/>
            <ac:spMk id="1117" creationId="{263DC488-D4CD-4246-B242-AF907B7FB9CA}"/>
          </ac:spMkLst>
        </pc:spChg>
        <pc:spChg chg="add del mod topLvl">
          <ac:chgData name="B. Thomas T Hatch" userId="e0b6eac1-59a3-4416-aec7-a1f9daf10706" providerId="ADAL" clId="{40C9CBA7-5D51-4C28-B16E-DE62AF420BEC}" dt="2019-09-23T14:00:38.903" v="3954"/>
          <ac:spMkLst>
            <pc:docMk/>
            <pc:sldMk cId="683670210" sldId="296"/>
            <ac:spMk id="1118" creationId="{FB093A51-0F83-48A9-9013-D25027DC0742}"/>
          </ac:spMkLst>
        </pc:spChg>
        <pc:spChg chg="add del mod topLvl">
          <ac:chgData name="B. Thomas T Hatch" userId="e0b6eac1-59a3-4416-aec7-a1f9daf10706" providerId="ADAL" clId="{40C9CBA7-5D51-4C28-B16E-DE62AF420BEC}" dt="2019-09-23T14:00:38.904" v="3956"/>
          <ac:spMkLst>
            <pc:docMk/>
            <pc:sldMk cId="683670210" sldId="296"/>
            <ac:spMk id="1119" creationId="{78D1AF12-E545-4E3F-8ED6-9319020DB0F4}"/>
          </ac:spMkLst>
        </pc:spChg>
        <pc:spChg chg="add del mod topLvl">
          <ac:chgData name="B. Thomas T Hatch" userId="e0b6eac1-59a3-4416-aec7-a1f9daf10706" providerId="ADAL" clId="{40C9CBA7-5D51-4C28-B16E-DE62AF420BEC}" dt="2019-09-23T14:00:38.906" v="3958"/>
          <ac:spMkLst>
            <pc:docMk/>
            <pc:sldMk cId="683670210" sldId="296"/>
            <ac:spMk id="1120" creationId="{81AC4978-34F1-49CB-9AB4-445157E31B54}"/>
          </ac:spMkLst>
        </pc:spChg>
        <pc:spChg chg="add del mod topLvl">
          <ac:chgData name="B. Thomas T Hatch" userId="e0b6eac1-59a3-4416-aec7-a1f9daf10706" providerId="ADAL" clId="{40C9CBA7-5D51-4C28-B16E-DE62AF420BEC}" dt="2019-09-23T14:00:38.907" v="3960"/>
          <ac:spMkLst>
            <pc:docMk/>
            <pc:sldMk cId="683670210" sldId="296"/>
            <ac:spMk id="1121" creationId="{97B368AF-03CB-406F-9255-14809DD86480}"/>
          </ac:spMkLst>
        </pc:spChg>
        <pc:spChg chg="add del mod topLvl">
          <ac:chgData name="B. Thomas T Hatch" userId="e0b6eac1-59a3-4416-aec7-a1f9daf10706" providerId="ADAL" clId="{40C9CBA7-5D51-4C28-B16E-DE62AF420BEC}" dt="2019-09-23T14:00:38.896" v="3947"/>
          <ac:spMkLst>
            <pc:docMk/>
            <pc:sldMk cId="683670210" sldId="296"/>
            <ac:spMk id="1123" creationId="{27C07818-955F-49E1-9FE4-362997A7CEA2}"/>
          </ac:spMkLst>
        </pc:spChg>
        <pc:spChg chg="add del mod topLvl">
          <ac:chgData name="B. Thomas T Hatch" userId="e0b6eac1-59a3-4416-aec7-a1f9daf10706" providerId="ADAL" clId="{40C9CBA7-5D51-4C28-B16E-DE62AF420BEC}" dt="2019-09-23T14:00:38.898" v="3949"/>
          <ac:spMkLst>
            <pc:docMk/>
            <pc:sldMk cId="683670210" sldId="296"/>
            <ac:spMk id="1124" creationId="{D117693C-1396-48AC-9F0E-1DE89440D21D}"/>
          </ac:spMkLst>
        </pc:spChg>
        <pc:spChg chg="add del mod topLvl">
          <ac:chgData name="B. Thomas T Hatch" userId="e0b6eac1-59a3-4416-aec7-a1f9daf10706" providerId="ADAL" clId="{40C9CBA7-5D51-4C28-B16E-DE62AF420BEC}" dt="2019-09-23T14:00:38.900" v="3951"/>
          <ac:spMkLst>
            <pc:docMk/>
            <pc:sldMk cId="683670210" sldId="296"/>
            <ac:spMk id="1125" creationId="{B2E19DFA-247B-495E-A2D6-B0E51D140B19}"/>
          </ac:spMkLst>
        </pc:spChg>
        <pc:spChg chg="add del mod">
          <ac:chgData name="B. Thomas T Hatch" userId="e0b6eac1-59a3-4416-aec7-a1f9daf10706" providerId="ADAL" clId="{40C9CBA7-5D51-4C28-B16E-DE62AF420BEC}" dt="2019-09-23T14:00:38.893" v="3944"/>
          <ac:spMkLst>
            <pc:docMk/>
            <pc:sldMk cId="683670210" sldId="296"/>
            <ac:spMk id="1127" creationId="{21E21393-AFB1-4B8B-8A17-22969538076C}"/>
          </ac:spMkLst>
        </pc:spChg>
        <pc:spChg chg="add del mod topLvl">
          <ac:chgData name="B. Thomas T Hatch" userId="e0b6eac1-59a3-4416-aec7-a1f9daf10706" providerId="ADAL" clId="{40C9CBA7-5D51-4C28-B16E-DE62AF420BEC}" dt="2019-09-23T14:00:38.887" v="3936"/>
          <ac:spMkLst>
            <pc:docMk/>
            <pc:sldMk cId="683670210" sldId="296"/>
            <ac:spMk id="1128" creationId="{41ACE605-3A06-4F36-9615-05848E334004}"/>
          </ac:spMkLst>
        </pc:spChg>
        <pc:spChg chg="add del mod topLvl">
          <ac:chgData name="B. Thomas T Hatch" userId="e0b6eac1-59a3-4416-aec7-a1f9daf10706" providerId="ADAL" clId="{40C9CBA7-5D51-4C28-B16E-DE62AF420BEC}" dt="2019-09-23T14:00:38.888" v="3938"/>
          <ac:spMkLst>
            <pc:docMk/>
            <pc:sldMk cId="683670210" sldId="296"/>
            <ac:spMk id="1129" creationId="{0F0CE98B-C5C4-40DC-A159-0D1F93345F31}"/>
          </ac:spMkLst>
        </pc:spChg>
        <pc:spChg chg="add del mod topLvl">
          <ac:chgData name="B. Thomas T Hatch" userId="e0b6eac1-59a3-4416-aec7-a1f9daf10706" providerId="ADAL" clId="{40C9CBA7-5D51-4C28-B16E-DE62AF420BEC}" dt="2019-09-23T14:00:38.890" v="3940"/>
          <ac:spMkLst>
            <pc:docMk/>
            <pc:sldMk cId="683670210" sldId="296"/>
            <ac:spMk id="1130" creationId="{238C3984-FCFA-44B4-B2AE-E467140FE0EF}"/>
          </ac:spMkLst>
        </pc:spChg>
        <pc:spChg chg="add del mod topLvl">
          <ac:chgData name="B. Thomas T Hatch" userId="e0b6eac1-59a3-4416-aec7-a1f9daf10706" providerId="ADAL" clId="{40C9CBA7-5D51-4C28-B16E-DE62AF420BEC}" dt="2019-09-23T14:00:38.891" v="3942"/>
          <ac:spMkLst>
            <pc:docMk/>
            <pc:sldMk cId="683670210" sldId="296"/>
            <ac:spMk id="1131" creationId="{CBF560DE-8FCB-46D7-9B0D-BAFD963DB684}"/>
          </ac:spMkLst>
        </pc:spChg>
        <pc:spChg chg="add del mod">
          <ac:chgData name="B. Thomas T Hatch" userId="e0b6eac1-59a3-4416-aec7-a1f9daf10706" providerId="ADAL" clId="{40C9CBA7-5D51-4C28-B16E-DE62AF420BEC}" dt="2019-09-23T14:00:38.884" v="3933"/>
          <ac:spMkLst>
            <pc:docMk/>
            <pc:sldMk cId="683670210" sldId="296"/>
            <ac:spMk id="1133" creationId="{AE42A4B2-AE34-4946-B63E-C2EBFE612BDF}"/>
          </ac:spMkLst>
        </pc:spChg>
        <pc:spChg chg="add del mod">
          <ac:chgData name="B. Thomas T Hatch" userId="e0b6eac1-59a3-4416-aec7-a1f9daf10706" providerId="ADAL" clId="{40C9CBA7-5D51-4C28-B16E-DE62AF420BEC}" dt="2019-09-23T14:00:38.882" v="3931"/>
          <ac:spMkLst>
            <pc:docMk/>
            <pc:sldMk cId="683670210" sldId="296"/>
            <ac:spMk id="1134" creationId="{1E64AB47-2A7E-4D30-8868-8AF3EAA6B4A9}"/>
          </ac:spMkLst>
        </pc:spChg>
        <pc:spChg chg="add del mod">
          <ac:chgData name="B. Thomas T Hatch" userId="e0b6eac1-59a3-4416-aec7-a1f9daf10706" providerId="ADAL" clId="{40C9CBA7-5D51-4C28-B16E-DE62AF420BEC}" dt="2019-09-23T14:00:38.880" v="3929"/>
          <ac:spMkLst>
            <pc:docMk/>
            <pc:sldMk cId="683670210" sldId="296"/>
            <ac:spMk id="1135" creationId="{50B3C356-7A3C-4379-8767-0C219255E4E1}"/>
          </ac:spMkLst>
        </pc:spChg>
        <pc:spChg chg="add del mod">
          <ac:chgData name="B. Thomas T Hatch" userId="e0b6eac1-59a3-4416-aec7-a1f9daf10706" providerId="ADAL" clId="{40C9CBA7-5D51-4C28-B16E-DE62AF420BEC}" dt="2019-09-23T14:00:38.877" v="3927"/>
          <ac:spMkLst>
            <pc:docMk/>
            <pc:sldMk cId="683670210" sldId="296"/>
            <ac:spMk id="1136" creationId="{555BBCA6-7AA5-4AC3-9C4F-0CB5CF0ED649}"/>
          </ac:spMkLst>
        </pc:spChg>
        <pc:spChg chg="add del mod">
          <ac:chgData name="B. Thomas T Hatch" userId="e0b6eac1-59a3-4416-aec7-a1f9daf10706" providerId="ADAL" clId="{40C9CBA7-5D51-4C28-B16E-DE62AF420BEC}" dt="2019-09-23T14:00:38.875" v="3925"/>
          <ac:spMkLst>
            <pc:docMk/>
            <pc:sldMk cId="683670210" sldId="296"/>
            <ac:spMk id="1137" creationId="{CB5B871E-FA6C-411D-8C5D-BD1F5DE965CD}"/>
          </ac:spMkLst>
        </pc:spChg>
        <pc:spChg chg="add del mod topLvl">
          <ac:chgData name="B. Thomas T Hatch" userId="e0b6eac1-59a3-4416-aec7-a1f9daf10706" providerId="ADAL" clId="{40C9CBA7-5D51-4C28-B16E-DE62AF420BEC}" dt="2019-09-23T14:00:38.867" v="3915"/>
          <ac:spMkLst>
            <pc:docMk/>
            <pc:sldMk cId="683670210" sldId="296"/>
            <ac:spMk id="1138" creationId="{35EA6384-E20E-45D1-940A-38A83BD847A0}"/>
          </ac:spMkLst>
        </pc:spChg>
        <pc:spChg chg="add del mod topLvl">
          <ac:chgData name="B. Thomas T Hatch" userId="e0b6eac1-59a3-4416-aec7-a1f9daf10706" providerId="ADAL" clId="{40C9CBA7-5D51-4C28-B16E-DE62AF420BEC}" dt="2019-09-23T14:00:38.869" v="3917"/>
          <ac:spMkLst>
            <pc:docMk/>
            <pc:sldMk cId="683670210" sldId="296"/>
            <ac:spMk id="1139" creationId="{874A649B-40A1-46FA-8DE0-82AB4B1CF029}"/>
          </ac:spMkLst>
        </pc:spChg>
        <pc:spChg chg="add del mod topLvl">
          <ac:chgData name="B. Thomas T Hatch" userId="e0b6eac1-59a3-4416-aec7-a1f9daf10706" providerId="ADAL" clId="{40C9CBA7-5D51-4C28-B16E-DE62AF420BEC}" dt="2019-09-23T14:00:38.870" v="3919"/>
          <ac:spMkLst>
            <pc:docMk/>
            <pc:sldMk cId="683670210" sldId="296"/>
            <ac:spMk id="1140" creationId="{DABD5959-3114-4E47-8DBA-6E98FBBBA9FA}"/>
          </ac:spMkLst>
        </pc:spChg>
        <pc:spChg chg="add del mod topLvl">
          <ac:chgData name="B. Thomas T Hatch" userId="e0b6eac1-59a3-4416-aec7-a1f9daf10706" providerId="ADAL" clId="{40C9CBA7-5D51-4C28-B16E-DE62AF420BEC}" dt="2019-09-23T14:00:38.872" v="3921"/>
          <ac:spMkLst>
            <pc:docMk/>
            <pc:sldMk cId="683670210" sldId="296"/>
            <ac:spMk id="1141" creationId="{61826A32-5536-4504-8C42-338154C59E8E}"/>
          </ac:spMkLst>
        </pc:spChg>
        <pc:spChg chg="add del mod topLvl">
          <ac:chgData name="B. Thomas T Hatch" userId="e0b6eac1-59a3-4416-aec7-a1f9daf10706" providerId="ADAL" clId="{40C9CBA7-5D51-4C28-B16E-DE62AF420BEC}" dt="2019-09-23T14:00:38.873" v="3923"/>
          <ac:spMkLst>
            <pc:docMk/>
            <pc:sldMk cId="683670210" sldId="296"/>
            <ac:spMk id="1142" creationId="{C0BE49C5-DA67-4670-9A27-B6E14A4A8691}"/>
          </ac:spMkLst>
        </pc:spChg>
        <pc:spChg chg="add del mod topLvl">
          <ac:chgData name="B. Thomas T Hatch" userId="e0b6eac1-59a3-4416-aec7-a1f9daf10706" providerId="ADAL" clId="{40C9CBA7-5D51-4C28-B16E-DE62AF420BEC}" dt="2019-09-23T14:00:38.857" v="3904"/>
          <ac:spMkLst>
            <pc:docMk/>
            <pc:sldMk cId="683670210" sldId="296"/>
            <ac:spMk id="1144" creationId="{B8639916-C4CD-43A4-B3B0-BC24A77B84B9}"/>
          </ac:spMkLst>
        </pc:spChg>
        <pc:spChg chg="add del mod topLvl">
          <ac:chgData name="B. Thomas T Hatch" userId="e0b6eac1-59a3-4416-aec7-a1f9daf10706" providerId="ADAL" clId="{40C9CBA7-5D51-4C28-B16E-DE62AF420BEC}" dt="2019-09-23T14:00:38.860" v="3906"/>
          <ac:spMkLst>
            <pc:docMk/>
            <pc:sldMk cId="683670210" sldId="296"/>
            <ac:spMk id="1145" creationId="{D9BBD2BE-CF27-4CEC-9CD8-6F3EAF1DE0AF}"/>
          </ac:spMkLst>
        </pc:spChg>
        <pc:spChg chg="add del mod topLvl">
          <ac:chgData name="B. Thomas T Hatch" userId="e0b6eac1-59a3-4416-aec7-a1f9daf10706" providerId="ADAL" clId="{40C9CBA7-5D51-4C28-B16E-DE62AF420BEC}" dt="2019-09-23T14:00:38.861" v="3908"/>
          <ac:spMkLst>
            <pc:docMk/>
            <pc:sldMk cId="683670210" sldId="296"/>
            <ac:spMk id="1146" creationId="{1BE62C68-D41E-4565-8785-FB534D3E89F0}"/>
          </ac:spMkLst>
        </pc:spChg>
        <pc:spChg chg="add del mod topLvl">
          <ac:chgData name="B. Thomas T Hatch" userId="e0b6eac1-59a3-4416-aec7-a1f9daf10706" providerId="ADAL" clId="{40C9CBA7-5D51-4C28-B16E-DE62AF420BEC}" dt="2019-09-23T14:00:38.863" v="3910"/>
          <ac:spMkLst>
            <pc:docMk/>
            <pc:sldMk cId="683670210" sldId="296"/>
            <ac:spMk id="1147" creationId="{A7055D46-A143-4643-89DD-BEE3C4BCAC9B}"/>
          </ac:spMkLst>
        </pc:spChg>
        <pc:spChg chg="add del mod topLvl">
          <ac:chgData name="B. Thomas T Hatch" userId="e0b6eac1-59a3-4416-aec7-a1f9daf10706" providerId="ADAL" clId="{40C9CBA7-5D51-4C28-B16E-DE62AF420BEC}" dt="2019-09-23T14:00:38.864" v="3912"/>
          <ac:spMkLst>
            <pc:docMk/>
            <pc:sldMk cId="683670210" sldId="296"/>
            <ac:spMk id="1148" creationId="{2499A009-01A5-4589-AB06-3660E43CF5E8}"/>
          </ac:spMkLst>
        </pc:spChg>
        <pc:spChg chg="add del mod topLvl">
          <ac:chgData name="B. Thomas T Hatch" userId="e0b6eac1-59a3-4416-aec7-a1f9daf10706" providerId="ADAL" clId="{40C9CBA7-5D51-4C28-B16E-DE62AF420BEC}" dt="2019-09-23T14:00:38.803" v="3857"/>
          <ac:spMkLst>
            <pc:docMk/>
            <pc:sldMk cId="683670210" sldId="296"/>
            <ac:spMk id="1150" creationId="{9D4DA601-2BBA-40C2-8FB2-E54B361F7873}"/>
          </ac:spMkLst>
        </pc:spChg>
        <pc:spChg chg="add del mod topLvl">
          <ac:chgData name="B. Thomas T Hatch" userId="e0b6eac1-59a3-4416-aec7-a1f9daf10706" providerId="ADAL" clId="{40C9CBA7-5D51-4C28-B16E-DE62AF420BEC}" dt="2019-09-23T14:00:38.804" v="3859"/>
          <ac:spMkLst>
            <pc:docMk/>
            <pc:sldMk cId="683670210" sldId="296"/>
            <ac:spMk id="1151" creationId="{6A56181E-02AB-4B00-A09F-6E28D410147D}"/>
          </ac:spMkLst>
        </pc:spChg>
        <pc:spChg chg="add del mod topLvl">
          <ac:chgData name="B. Thomas T Hatch" userId="e0b6eac1-59a3-4416-aec7-a1f9daf10706" providerId="ADAL" clId="{40C9CBA7-5D51-4C28-B16E-DE62AF420BEC}" dt="2019-09-23T14:00:38.805" v="3861"/>
          <ac:spMkLst>
            <pc:docMk/>
            <pc:sldMk cId="683670210" sldId="296"/>
            <ac:spMk id="1152" creationId="{95DF2AA6-7013-4924-BD82-43DEF58EC3CC}"/>
          </ac:spMkLst>
        </pc:spChg>
        <pc:spChg chg="add del mod topLvl">
          <ac:chgData name="B. Thomas T Hatch" userId="e0b6eac1-59a3-4416-aec7-a1f9daf10706" providerId="ADAL" clId="{40C9CBA7-5D51-4C28-B16E-DE62AF420BEC}" dt="2019-09-23T14:00:38.807" v="3863"/>
          <ac:spMkLst>
            <pc:docMk/>
            <pc:sldMk cId="683670210" sldId="296"/>
            <ac:spMk id="1153" creationId="{52000B62-9665-4B3D-8386-2E7D3A6CD89C}"/>
          </ac:spMkLst>
        </pc:spChg>
        <pc:spChg chg="add del mod topLvl">
          <ac:chgData name="B. Thomas T Hatch" userId="e0b6eac1-59a3-4416-aec7-a1f9daf10706" providerId="ADAL" clId="{40C9CBA7-5D51-4C28-B16E-DE62AF420BEC}" dt="2019-09-23T14:00:38.809" v="3865"/>
          <ac:spMkLst>
            <pc:docMk/>
            <pc:sldMk cId="683670210" sldId="296"/>
            <ac:spMk id="1154" creationId="{46DFFD46-39B5-4CDD-9FF9-1F0AE0F3FDC3}"/>
          </ac:spMkLst>
        </pc:spChg>
        <pc:spChg chg="add del mod topLvl">
          <ac:chgData name="B. Thomas T Hatch" userId="e0b6eac1-59a3-4416-aec7-a1f9daf10706" providerId="ADAL" clId="{40C9CBA7-5D51-4C28-B16E-DE62AF420BEC}" dt="2019-09-23T14:00:38.810" v="3867"/>
          <ac:spMkLst>
            <pc:docMk/>
            <pc:sldMk cId="683670210" sldId="296"/>
            <ac:spMk id="1155" creationId="{66A64EEB-EFA2-44F9-83DB-B2F8DFE28190}"/>
          </ac:spMkLst>
        </pc:spChg>
        <pc:spChg chg="add del mod topLvl">
          <ac:chgData name="B. Thomas T Hatch" userId="e0b6eac1-59a3-4416-aec7-a1f9daf10706" providerId="ADAL" clId="{40C9CBA7-5D51-4C28-B16E-DE62AF420BEC}" dt="2019-09-23T14:00:38.811" v="3869"/>
          <ac:spMkLst>
            <pc:docMk/>
            <pc:sldMk cId="683670210" sldId="296"/>
            <ac:spMk id="1156" creationId="{515017DB-48EC-4789-A081-1E96E4CFE0E9}"/>
          </ac:spMkLst>
        </pc:spChg>
        <pc:spChg chg="add del mod topLvl">
          <ac:chgData name="B. Thomas T Hatch" userId="e0b6eac1-59a3-4416-aec7-a1f9daf10706" providerId="ADAL" clId="{40C9CBA7-5D51-4C28-B16E-DE62AF420BEC}" dt="2019-09-23T14:00:38.813" v="3871"/>
          <ac:spMkLst>
            <pc:docMk/>
            <pc:sldMk cId="683670210" sldId="296"/>
            <ac:spMk id="1157" creationId="{CCDF99F2-5404-4205-8526-BBD7CF23FB5C}"/>
          </ac:spMkLst>
        </pc:spChg>
        <pc:spChg chg="add del mod topLvl">
          <ac:chgData name="B. Thomas T Hatch" userId="e0b6eac1-59a3-4416-aec7-a1f9daf10706" providerId="ADAL" clId="{40C9CBA7-5D51-4C28-B16E-DE62AF420BEC}" dt="2019-09-23T14:00:38.814" v="3873"/>
          <ac:spMkLst>
            <pc:docMk/>
            <pc:sldMk cId="683670210" sldId="296"/>
            <ac:spMk id="1158" creationId="{BBBE1855-FCDD-4F05-A0FB-FD13A74AA4B8}"/>
          </ac:spMkLst>
        </pc:spChg>
        <pc:spChg chg="add del mod topLvl">
          <ac:chgData name="B. Thomas T Hatch" userId="e0b6eac1-59a3-4416-aec7-a1f9daf10706" providerId="ADAL" clId="{40C9CBA7-5D51-4C28-B16E-DE62AF420BEC}" dt="2019-09-23T14:00:38.815" v="3875"/>
          <ac:spMkLst>
            <pc:docMk/>
            <pc:sldMk cId="683670210" sldId="296"/>
            <ac:spMk id="1159" creationId="{2D7625C1-6D35-42A7-918C-4924C9F99D1F}"/>
          </ac:spMkLst>
        </pc:spChg>
        <pc:spChg chg="add del mod topLvl">
          <ac:chgData name="B. Thomas T Hatch" userId="e0b6eac1-59a3-4416-aec7-a1f9daf10706" providerId="ADAL" clId="{40C9CBA7-5D51-4C28-B16E-DE62AF420BEC}" dt="2019-09-23T14:00:38.817" v="3877"/>
          <ac:spMkLst>
            <pc:docMk/>
            <pc:sldMk cId="683670210" sldId="296"/>
            <ac:spMk id="1160" creationId="{B9E1A3C8-795E-4C7E-975A-DE92BEA71138}"/>
          </ac:spMkLst>
        </pc:spChg>
        <pc:spChg chg="add del mod topLvl">
          <ac:chgData name="B. Thomas T Hatch" userId="e0b6eac1-59a3-4416-aec7-a1f9daf10706" providerId="ADAL" clId="{40C9CBA7-5D51-4C28-B16E-DE62AF420BEC}" dt="2019-09-23T14:00:38.819" v="3879"/>
          <ac:spMkLst>
            <pc:docMk/>
            <pc:sldMk cId="683670210" sldId="296"/>
            <ac:spMk id="1161" creationId="{7118FCEC-F962-4BC7-87B7-EE9E407D2E30}"/>
          </ac:spMkLst>
        </pc:spChg>
        <pc:spChg chg="add del mod topLvl">
          <ac:chgData name="B. Thomas T Hatch" userId="e0b6eac1-59a3-4416-aec7-a1f9daf10706" providerId="ADAL" clId="{40C9CBA7-5D51-4C28-B16E-DE62AF420BEC}" dt="2019-09-23T14:00:38.820" v="3881"/>
          <ac:spMkLst>
            <pc:docMk/>
            <pc:sldMk cId="683670210" sldId="296"/>
            <ac:spMk id="1162" creationId="{43C78D15-753B-4F59-9CBB-827551A82174}"/>
          </ac:spMkLst>
        </pc:spChg>
        <pc:spChg chg="add del mod topLvl">
          <ac:chgData name="B. Thomas T Hatch" userId="e0b6eac1-59a3-4416-aec7-a1f9daf10706" providerId="ADAL" clId="{40C9CBA7-5D51-4C28-B16E-DE62AF420BEC}" dt="2019-09-23T14:00:38.821" v="3883"/>
          <ac:spMkLst>
            <pc:docMk/>
            <pc:sldMk cId="683670210" sldId="296"/>
            <ac:spMk id="1163" creationId="{0378E7CC-9C5F-4486-864B-983D456E7A8A}"/>
          </ac:spMkLst>
        </pc:spChg>
        <pc:spChg chg="add del mod topLvl">
          <ac:chgData name="B. Thomas T Hatch" userId="e0b6eac1-59a3-4416-aec7-a1f9daf10706" providerId="ADAL" clId="{40C9CBA7-5D51-4C28-B16E-DE62AF420BEC}" dt="2019-09-23T14:00:38.823" v="3885"/>
          <ac:spMkLst>
            <pc:docMk/>
            <pc:sldMk cId="683670210" sldId="296"/>
            <ac:spMk id="1164" creationId="{FB0F115E-B718-408F-B94A-ADE2DE5CD030}"/>
          </ac:spMkLst>
        </pc:spChg>
        <pc:spChg chg="add del mod topLvl">
          <ac:chgData name="B. Thomas T Hatch" userId="e0b6eac1-59a3-4416-aec7-a1f9daf10706" providerId="ADAL" clId="{40C9CBA7-5D51-4C28-B16E-DE62AF420BEC}" dt="2019-09-23T14:00:38.824" v="3887"/>
          <ac:spMkLst>
            <pc:docMk/>
            <pc:sldMk cId="683670210" sldId="296"/>
            <ac:spMk id="1165" creationId="{CA437668-3573-48D9-8745-6656D486CFB9}"/>
          </ac:spMkLst>
        </pc:spChg>
        <pc:spChg chg="add del mod topLvl">
          <ac:chgData name="B. Thomas T Hatch" userId="e0b6eac1-59a3-4416-aec7-a1f9daf10706" providerId="ADAL" clId="{40C9CBA7-5D51-4C28-B16E-DE62AF420BEC}" dt="2019-09-23T14:00:38.826" v="3889"/>
          <ac:spMkLst>
            <pc:docMk/>
            <pc:sldMk cId="683670210" sldId="296"/>
            <ac:spMk id="1166" creationId="{1CEC768C-1DCD-45E7-8BD1-FDCDC6E49647}"/>
          </ac:spMkLst>
        </pc:spChg>
        <pc:spChg chg="add del mod topLvl">
          <ac:chgData name="B. Thomas T Hatch" userId="e0b6eac1-59a3-4416-aec7-a1f9daf10706" providerId="ADAL" clId="{40C9CBA7-5D51-4C28-B16E-DE62AF420BEC}" dt="2019-09-23T14:00:38.827" v="3891"/>
          <ac:spMkLst>
            <pc:docMk/>
            <pc:sldMk cId="683670210" sldId="296"/>
            <ac:spMk id="1167" creationId="{7C7B6573-6BDB-4955-BDC4-8B2B770C9579}"/>
          </ac:spMkLst>
        </pc:spChg>
        <pc:spChg chg="add del mod topLvl">
          <ac:chgData name="B. Thomas T Hatch" userId="e0b6eac1-59a3-4416-aec7-a1f9daf10706" providerId="ADAL" clId="{40C9CBA7-5D51-4C28-B16E-DE62AF420BEC}" dt="2019-09-23T14:00:38.829" v="3893"/>
          <ac:spMkLst>
            <pc:docMk/>
            <pc:sldMk cId="683670210" sldId="296"/>
            <ac:spMk id="1168" creationId="{A2B32C3F-2E5D-4699-8230-6462E4D01295}"/>
          </ac:spMkLst>
        </pc:spChg>
        <pc:spChg chg="add del mod topLvl">
          <ac:chgData name="B. Thomas T Hatch" userId="e0b6eac1-59a3-4416-aec7-a1f9daf10706" providerId="ADAL" clId="{40C9CBA7-5D51-4C28-B16E-DE62AF420BEC}" dt="2019-09-23T14:00:38.830" v="3895"/>
          <ac:spMkLst>
            <pc:docMk/>
            <pc:sldMk cId="683670210" sldId="296"/>
            <ac:spMk id="1169" creationId="{C04DAC3D-F369-4DEC-80C6-42B928784226}"/>
          </ac:spMkLst>
        </pc:spChg>
        <pc:spChg chg="add del mod topLvl">
          <ac:chgData name="B. Thomas T Hatch" userId="e0b6eac1-59a3-4416-aec7-a1f9daf10706" providerId="ADAL" clId="{40C9CBA7-5D51-4C28-B16E-DE62AF420BEC}" dt="2019-09-23T14:00:38.834" v="3897"/>
          <ac:spMkLst>
            <pc:docMk/>
            <pc:sldMk cId="683670210" sldId="296"/>
            <ac:spMk id="1170" creationId="{E65C4298-5583-4690-B2D7-DEB5ED1D4BD8}"/>
          </ac:spMkLst>
        </pc:spChg>
        <pc:spChg chg="add del mod topLvl">
          <ac:chgData name="B. Thomas T Hatch" userId="e0b6eac1-59a3-4416-aec7-a1f9daf10706" providerId="ADAL" clId="{40C9CBA7-5D51-4C28-B16E-DE62AF420BEC}" dt="2019-09-23T14:00:38.853" v="3899"/>
          <ac:spMkLst>
            <pc:docMk/>
            <pc:sldMk cId="683670210" sldId="296"/>
            <ac:spMk id="1171" creationId="{CC11DE60-BEC5-45C9-9D1D-F6BEA858170D}"/>
          </ac:spMkLst>
        </pc:spChg>
        <pc:spChg chg="add del mod topLvl">
          <ac:chgData name="B. Thomas T Hatch" userId="e0b6eac1-59a3-4416-aec7-a1f9daf10706" providerId="ADAL" clId="{40C9CBA7-5D51-4C28-B16E-DE62AF420BEC}" dt="2019-09-23T14:00:38.854" v="3901"/>
          <ac:spMkLst>
            <pc:docMk/>
            <pc:sldMk cId="683670210" sldId="296"/>
            <ac:spMk id="1172" creationId="{6C2F65D0-7B63-4225-A195-B64E88EE5C18}"/>
          </ac:spMkLst>
        </pc:spChg>
        <pc:spChg chg="add del mod topLvl">
          <ac:chgData name="B. Thomas T Hatch" userId="e0b6eac1-59a3-4416-aec7-a1f9daf10706" providerId="ADAL" clId="{40C9CBA7-5D51-4C28-B16E-DE62AF420BEC}" dt="2019-09-23T14:00:38.766" v="3810"/>
          <ac:spMkLst>
            <pc:docMk/>
            <pc:sldMk cId="683670210" sldId="296"/>
            <ac:spMk id="1174" creationId="{5784F578-9339-4994-9E03-8C63290E2362}"/>
          </ac:spMkLst>
        </pc:spChg>
        <pc:spChg chg="add del mod topLvl">
          <ac:chgData name="B. Thomas T Hatch" userId="e0b6eac1-59a3-4416-aec7-a1f9daf10706" providerId="ADAL" clId="{40C9CBA7-5D51-4C28-B16E-DE62AF420BEC}" dt="2019-09-23T14:00:38.767" v="3812"/>
          <ac:spMkLst>
            <pc:docMk/>
            <pc:sldMk cId="683670210" sldId="296"/>
            <ac:spMk id="1175" creationId="{BAC66C2F-6E83-4DFA-AE03-C202E40873CD}"/>
          </ac:spMkLst>
        </pc:spChg>
        <pc:spChg chg="add del mod topLvl">
          <ac:chgData name="B. Thomas T Hatch" userId="e0b6eac1-59a3-4416-aec7-a1f9daf10706" providerId="ADAL" clId="{40C9CBA7-5D51-4C28-B16E-DE62AF420BEC}" dt="2019-09-23T14:00:38.769" v="3814"/>
          <ac:spMkLst>
            <pc:docMk/>
            <pc:sldMk cId="683670210" sldId="296"/>
            <ac:spMk id="1176" creationId="{20AF0FE9-4810-4D2D-A447-3D7455499E0D}"/>
          </ac:spMkLst>
        </pc:spChg>
        <pc:spChg chg="add del mod topLvl">
          <ac:chgData name="B. Thomas T Hatch" userId="e0b6eac1-59a3-4416-aec7-a1f9daf10706" providerId="ADAL" clId="{40C9CBA7-5D51-4C28-B16E-DE62AF420BEC}" dt="2019-09-23T14:00:38.770" v="3816"/>
          <ac:spMkLst>
            <pc:docMk/>
            <pc:sldMk cId="683670210" sldId="296"/>
            <ac:spMk id="1177" creationId="{06B1F1BF-8C8B-4D33-985C-942E06D7F36A}"/>
          </ac:spMkLst>
        </pc:spChg>
        <pc:spChg chg="add del mod topLvl">
          <ac:chgData name="B. Thomas T Hatch" userId="e0b6eac1-59a3-4416-aec7-a1f9daf10706" providerId="ADAL" clId="{40C9CBA7-5D51-4C28-B16E-DE62AF420BEC}" dt="2019-09-23T14:00:38.771" v="3818"/>
          <ac:spMkLst>
            <pc:docMk/>
            <pc:sldMk cId="683670210" sldId="296"/>
            <ac:spMk id="1178" creationId="{C3B2DA83-149C-45A8-9ED4-D1E9773B7561}"/>
          </ac:spMkLst>
        </pc:spChg>
        <pc:spChg chg="add del mod topLvl">
          <ac:chgData name="B. Thomas T Hatch" userId="e0b6eac1-59a3-4416-aec7-a1f9daf10706" providerId="ADAL" clId="{40C9CBA7-5D51-4C28-B16E-DE62AF420BEC}" dt="2019-09-23T14:00:38.773" v="3820"/>
          <ac:spMkLst>
            <pc:docMk/>
            <pc:sldMk cId="683670210" sldId="296"/>
            <ac:spMk id="1179" creationId="{04B7B263-F464-4863-9770-17A922FD700A}"/>
          </ac:spMkLst>
        </pc:spChg>
        <pc:spChg chg="add del mod topLvl">
          <ac:chgData name="B. Thomas T Hatch" userId="e0b6eac1-59a3-4416-aec7-a1f9daf10706" providerId="ADAL" clId="{40C9CBA7-5D51-4C28-B16E-DE62AF420BEC}" dt="2019-09-23T14:00:38.774" v="3822"/>
          <ac:spMkLst>
            <pc:docMk/>
            <pc:sldMk cId="683670210" sldId="296"/>
            <ac:spMk id="1180" creationId="{81E7448F-3F16-4269-AF29-C931526F3428}"/>
          </ac:spMkLst>
        </pc:spChg>
        <pc:spChg chg="add del mod topLvl">
          <ac:chgData name="B. Thomas T Hatch" userId="e0b6eac1-59a3-4416-aec7-a1f9daf10706" providerId="ADAL" clId="{40C9CBA7-5D51-4C28-B16E-DE62AF420BEC}" dt="2019-09-23T14:00:38.776" v="3824"/>
          <ac:spMkLst>
            <pc:docMk/>
            <pc:sldMk cId="683670210" sldId="296"/>
            <ac:spMk id="1181" creationId="{CE48FC45-9EA2-459C-951D-D5D1D29581F5}"/>
          </ac:spMkLst>
        </pc:spChg>
        <pc:spChg chg="add del mod topLvl">
          <ac:chgData name="B. Thomas T Hatch" userId="e0b6eac1-59a3-4416-aec7-a1f9daf10706" providerId="ADAL" clId="{40C9CBA7-5D51-4C28-B16E-DE62AF420BEC}" dt="2019-09-23T14:00:38.777" v="3826"/>
          <ac:spMkLst>
            <pc:docMk/>
            <pc:sldMk cId="683670210" sldId="296"/>
            <ac:spMk id="1182" creationId="{9E2DB26D-3C74-4CFF-9488-A21766A3B799}"/>
          </ac:spMkLst>
        </pc:spChg>
        <pc:spChg chg="add del mod topLvl">
          <ac:chgData name="B. Thomas T Hatch" userId="e0b6eac1-59a3-4416-aec7-a1f9daf10706" providerId="ADAL" clId="{40C9CBA7-5D51-4C28-B16E-DE62AF420BEC}" dt="2019-09-23T14:00:38.779" v="3828"/>
          <ac:spMkLst>
            <pc:docMk/>
            <pc:sldMk cId="683670210" sldId="296"/>
            <ac:spMk id="1183" creationId="{DEEBA6F6-BAE6-4714-8CB8-7FD615ADAE57}"/>
          </ac:spMkLst>
        </pc:spChg>
        <pc:spChg chg="add del mod topLvl">
          <ac:chgData name="B. Thomas T Hatch" userId="e0b6eac1-59a3-4416-aec7-a1f9daf10706" providerId="ADAL" clId="{40C9CBA7-5D51-4C28-B16E-DE62AF420BEC}" dt="2019-09-23T14:00:38.780" v="3830"/>
          <ac:spMkLst>
            <pc:docMk/>
            <pc:sldMk cId="683670210" sldId="296"/>
            <ac:spMk id="1184" creationId="{0485B9EC-27F6-4ACF-8A0D-223A3102C5CF}"/>
          </ac:spMkLst>
        </pc:spChg>
        <pc:spChg chg="add del mod topLvl">
          <ac:chgData name="B. Thomas T Hatch" userId="e0b6eac1-59a3-4416-aec7-a1f9daf10706" providerId="ADAL" clId="{40C9CBA7-5D51-4C28-B16E-DE62AF420BEC}" dt="2019-09-23T14:00:38.781" v="3832"/>
          <ac:spMkLst>
            <pc:docMk/>
            <pc:sldMk cId="683670210" sldId="296"/>
            <ac:spMk id="1185" creationId="{F6366B49-12FC-4F77-AA1D-BAFF6346F021}"/>
          </ac:spMkLst>
        </pc:spChg>
        <pc:spChg chg="add del mod topLvl">
          <ac:chgData name="B. Thomas T Hatch" userId="e0b6eac1-59a3-4416-aec7-a1f9daf10706" providerId="ADAL" clId="{40C9CBA7-5D51-4C28-B16E-DE62AF420BEC}" dt="2019-09-23T14:00:38.783" v="3834"/>
          <ac:spMkLst>
            <pc:docMk/>
            <pc:sldMk cId="683670210" sldId="296"/>
            <ac:spMk id="1186" creationId="{9D38BC2A-0754-491C-8F5A-64DF1986CBD1}"/>
          </ac:spMkLst>
        </pc:spChg>
        <pc:spChg chg="add del mod topLvl">
          <ac:chgData name="B. Thomas T Hatch" userId="e0b6eac1-59a3-4416-aec7-a1f9daf10706" providerId="ADAL" clId="{40C9CBA7-5D51-4C28-B16E-DE62AF420BEC}" dt="2019-09-23T14:00:38.784" v="3836"/>
          <ac:spMkLst>
            <pc:docMk/>
            <pc:sldMk cId="683670210" sldId="296"/>
            <ac:spMk id="1187" creationId="{6BB49C58-B64A-4356-9C2A-AED3DDDB9269}"/>
          </ac:spMkLst>
        </pc:spChg>
        <pc:spChg chg="add del mod topLvl">
          <ac:chgData name="B. Thomas T Hatch" userId="e0b6eac1-59a3-4416-aec7-a1f9daf10706" providerId="ADAL" clId="{40C9CBA7-5D51-4C28-B16E-DE62AF420BEC}" dt="2019-09-23T14:00:38.786" v="3838"/>
          <ac:spMkLst>
            <pc:docMk/>
            <pc:sldMk cId="683670210" sldId="296"/>
            <ac:spMk id="1188" creationId="{020D0A85-E971-4D5B-A803-2FB892D71D63}"/>
          </ac:spMkLst>
        </pc:spChg>
        <pc:spChg chg="add del mod topLvl">
          <ac:chgData name="B. Thomas T Hatch" userId="e0b6eac1-59a3-4416-aec7-a1f9daf10706" providerId="ADAL" clId="{40C9CBA7-5D51-4C28-B16E-DE62AF420BEC}" dt="2019-09-23T14:00:38.787" v="3840"/>
          <ac:spMkLst>
            <pc:docMk/>
            <pc:sldMk cId="683670210" sldId="296"/>
            <ac:spMk id="1189" creationId="{B081CCE6-49E2-4C09-AEBA-EB64BF4E7371}"/>
          </ac:spMkLst>
        </pc:spChg>
        <pc:spChg chg="add del mod topLvl">
          <ac:chgData name="B. Thomas T Hatch" userId="e0b6eac1-59a3-4416-aec7-a1f9daf10706" providerId="ADAL" clId="{40C9CBA7-5D51-4C28-B16E-DE62AF420BEC}" dt="2019-09-23T14:00:38.789" v="3842"/>
          <ac:spMkLst>
            <pc:docMk/>
            <pc:sldMk cId="683670210" sldId="296"/>
            <ac:spMk id="1190" creationId="{C47EEA48-F2BA-4F1F-832F-D32B1D532BB2}"/>
          </ac:spMkLst>
        </pc:spChg>
        <pc:spChg chg="add del mod topLvl">
          <ac:chgData name="B. Thomas T Hatch" userId="e0b6eac1-59a3-4416-aec7-a1f9daf10706" providerId="ADAL" clId="{40C9CBA7-5D51-4C28-B16E-DE62AF420BEC}" dt="2019-09-23T14:00:38.790" v="3844"/>
          <ac:spMkLst>
            <pc:docMk/>
            <pc:sldMk cId="683670210" sldId="296"/>
            <ac:spMk id="1191" creationId="{FDAD0051-ECC5-46A2-9C4F-2E1B9696F98C}"/>
          </ac:spMkLst>
        </pc:spChg>
        <pc:spChg chg="add del mod topLvl">
          <ac:chgData name="B. Thomas T Hatch" userId="e0b6eac1-59a3-4416-aec7-a1f9daf10706" providerId="ADAL" clId="{40C9CBA7-5D51-4C28-B16E-DE62AF420BEC}" dt="2019-09-23T14:00:38.792" v="3846"/>
          <ac:spMkLst>
            <pc:docMk/>
            <pc:sldMk cId="683670210" sldId="296"/>
            <ac:spMk id="1192" creationId="{D65E5CFC-BECB-4E8D-9705-55DD6E7DA417}"/>
          </ac:spMkLst>
        </pc:spChg>
        <pc:spChg chg="add del mod topLvl">
          <ac:chgData name="B. Thomas T Hatch" userId="e0b6eac1-59a3-4416-aec7-a1f9daf10706" providerId="ADAL" clId="{40C9CBA7-5D51-4C28-B16E-DE62AF420BEC}" dt="2019-09-23T14:00:38.793" v="3848"/>
          <ac:spMkLst>
            <pc:docMk/>
            <pc:sldMk cId="683670210" sldId="296"/>
            <ac:spMk id="1193" creationId="{E36FD3AE-85B5-4D33-B93F-0BECEC486CD9}"/>
          </ac:spMkLst>
        </pc:spChg>
        <pc:spChg chg="add del mod topLvl">
          <ac:chgData name="B. Thomas T Hatch" userId="e0b6eac1-59a3-4416-aec7-a1f9daf10706" providerId="ADAL" clId="{40C9CBA7-5D51-4C28-B16E-DE62AF420BEC}" dt="2019-09-23T14:00:38.794" v="3850"/>
          <ac:spMkLst>
            <pc:docMk/>
            <pc:sldMk cId="683670210" sldId="296"/>
            <ac:spMk id="1194" creationId="{EF2FA338-343F-43D7-AB78-115C41A17893}"/>
          </ac:spMkLst>
        </pc:spChg>
        <pc:spChg chg="add del mod topLvl">
          <ac:chgData name="B. Thomas T Hatch" userId="e0b6eac1-59a3-4416-aec7-a1f9daf10706" providerId="ADAL" clId="{40C9CBA7-5D51-4C28-B16E-DE62AF420BEC}" dt="2019-09-23T14:00:38.796" v="3852"/>
          <ac:spMkLst>
            <pc:docMk/>
            <pc:sldMk cId="683670210" sldId="296"/>
            <ac:spMk id="1195" creationId="{DE60E55B-9AA2-4E1D-BAE4-6EECC2138918}"/>
          </ac:spMkLst>
        </pc:spChg>
        <pc:spChg chg="add del mod topLvl">
          <ac:chgData name="B. Thomas T Hatch" userId="e0b6eac1-59a3-4416-aec7-a1f9daf10706" providerId="ADAL" clId="{40C9CBA7-5D51-4C28-B16E-DE62AF420BEC}" dt="2019-09-23T14:00:38.798" v="3854"/>
          <ac:spMkLst>
            <pc:docMk/>
            <pc:sldMk cId="683670210" sldId="296"/>
            <ac:spMk id="1196" creationId="{4CD15AFA-7C8B-43C9-9457-6133B58919CC}"/>
          </ac:spMkLst>
        </pc:spChg>
        <pc:spChg chg="add del mod">
          <ac:chgData name="B. Thomas T Hatch" userId="e0b6eac1-59a3-4416-aec7-a1f9daf10706" providerId="ADAL" clId="{40C9CBA7-5D51-4C28-B16E-DE62AF420BEC}" dt="2019-09-23T14:00:38.761" v="3807"/>
          <ac:spMkLst>
            <pc:docMk/>
            <pc:sldMk cId="683670210" sldId="296"/>
            <ac:spMk id="1198" creationId="{8B71BF7B-7A40-4F6F-92A0-5148E5C8246B}"/>
          </ac:spMkLst>
        </pc:spChg>
        <pc:spChg chg="add del mod topLvl">
          <ac:chgData name="B. Thomas T Hatch" userId="e0b6eac1-59a3-4416-aec7-a1f9daf10706" providerId="ADAL" clId="{40C9CBA7-5D51-4C28-B16E-DE62AF420BEC}" dt="2019-09-23T14:00:38.733" v="3769"/>
          <ac:spMkLst>
            <pc:docMk/>
            <pc:sldMk cId="683670210" sldId="296"/>
            <ac:spMk id="1199" creationId="{D9D2BC56-D2C7-4AD5-84A8-F4E93F44499D}"/>
          </ac:spMkLst>
        </pc:spChg>
        <pc:spChg chg="add del mod topLvl">
          <ac:chgData name="B. Thomas T Hatch" userId="e0b6eac1-59a3-4416-aec7-a1f9daf10706" providerId="ADAL" clId="{40C9CBA7-5D51-4C28-B16E-DE62AF420BEC}" dt="2019-09-23T14:00:38.734" v="3771"/>
          <ac:spMkLst>
            <pc:docMk/>
            <pc:sldMk cId="683670210" sldId="296"/>
            <ac:spMk id="1200" creationId="{77E785E4-AEE3-4237-A74A-66C340B213D6}"/>
          </ac:spMkLst>
        </pc:spChg>
        <pc:spChg chg="add del mod topLvl">
          <ac:chgData name="B. Thomas T Hatch" userId="e0b6eac1-59a3-4416-aec7-a1f9daf10706" providerId="ADAL" clId="{40C9CBA7-5D51-4C28-B16E-DE62AF420BEC}" dt="2019-09-23T14:00:38.736" v="3773"/>
          <ac:spMkLst>
            <pc:docMk/>
            <pc:sldMk cId="683670210" sldId="296"/>
            <ac:spMk id="1201" creationId="{27F08A9E-EC24-4168-A14B-663E28892E52}"/>
          </ac:spMkLst>
        </pc:spChg>
        <pc:spChg chg="add del mod topLvl">
          <ac:chgData name="B. Thomas T Hatch" userId="e0b6eac1-59a3-4416-aec7-a1f9daf10706" providerId="ADAL" clId="{40C9CBA7-5D51-4C28-B16E-DE62AF420BEC}" dt="2019-09-23T14:00:38.737" v="3775"/>
          <ac:spMkLst>
            <pc:docMk/>
            <pc:sldMk cId="683670210" sldId="296"/>
            <ac:spMk id="1202" creationId="{B0A88D42-581D-4E9B-A22D-575073A48096}"/>
          </ac:spMkLst>
        </pc:spChg>
        <pc:spChg chg="add del mod topLvl">
          <ac:chgData name="B. Thomas T Hatch" userId="e0b6eac1-59a3-4416-aec7-a1f9daf10706" providerId="ADAL" clId="{40C9CBA7-5D51-4C28-B16E-DE62AF420BEC}" dt="2019-09-23T14:00:38.739" v="3777"/>
          <ac:spMkLst>
            <pc:docMk/>
            <pc:sldMk cId="683670210" sldId="296"/>
            <ac:spMk id="1203" creationId="{CF8FE282-2E8F-4AAE-B328-4CF5B928FF94}"/>
          </ac:spMkLst>
        </pc:spChg>
        <pc:spChg chg="add del mod topLvl">
          <ac:chgData name="B. Thomas T Hatch" userId="e0b6eac1-59a3-4416-aec7-a1f9daf10706" providerId="ADAL" clId="{40C9CBA7-5D51-4C28-B16E-DE62AF420BEC}" dt="2019-09-23T14:00:38.740" v="3779"/>
          <ac:spMkLst>
            <pc:docMk/>
            <pc:sldMk cId="683670210" sldId="296"/>
            <ac:spMk id="1204" creationId="{0CF6CA34-13D1-4DCD-A79E-30E8EFD79FBE}"/>
          </ac:spMkLst>
        </pc:spChg>
        <pc:spChg chg="add del mod topLvl">
          <ac:chgData name="B. Thomas T Hatch" userId="e0b6eac1-59a3-4416-aec7-a1f9daf10706" providerId="ADAL" clId="{40C9CBA7-5D51-4C28-B16E-DE62AF420BEC}" dt="2019-09-23T14:00:38.741" v="3781"/>
          <ac:spMkLst>
            <pc:docMk/>
            <pc:sldMk cId="683670210" sldId="296"/>
            <ac:spMk id="1205" creationId="{3EC827C1-8BA3-46F4-ADE3-448F6B4EEAE4}"/>
          </ac:spMkLst>
        </pc:spChg>
        <pc:spChg chg="add del mod topLvl">
          <ac:chgData name="B. Thomas T Hatch" userId="e0b6eac1-59a3-4416-aec7-a1f9daf10706" providerId="ADAL" clId="{40C9CBA7-5D51-4C28-B16E-DE62AF420BEC}" dt="2019-09-23T14:00:38.743" v="3783"/>
          <ac:spMkLst>
            <pc:docMk/>
            <pc:sldMk cId="683670210" sldId="296"/>
            <ac:spMk id="1206" creationId="{6A3189A6-D2B1-4251-8015-C4D97BDFC1FF}"/>
          </ac:spMkLst>
        </pc:spChg>
        <pc:spChg chg="add del mod topLvl">
          <ac:chgData name="B. Thomas T Hatch" userId="e0b6eac1-59a3-4416-aec7-a1f9daf10706" providerId="ADAL" clId="{40C9CBA7-5D51-4C28-B16E-DE62AF420BEC}" dt="2019-09-23T14:00:38.744" v="3785"/>
          <ac:spMkLst>
            <pc:docMk/>
            <pc:sldMk cId="683670210" sldId="296"/>
            <ac:spMk id="1207" creationId="{55B9C3C9-50C8-48A8-A5FF-DE16DEF64403}"/>
          </ac:spMkLst>
        </pc:spChg>
        <pc:spChg chg="add del mod topLvl">
          <ac:chgData name="B. Thomas T Hatch" userId="e0b6eac1-59a3-4416-aec7-a1f9daf10706" providerId="ADAL" clId="{40C9CBA7-5D51-4C28-B16E-DE62AF420BEC}" dt="2019-09-23T14:00:38.746" v="3787"/>
          <ac:spMkLst>
            <pc:docMk/>
            <pc:sldMk cId="683670210" sldId="296"/>
            <ac:spMk id="1208" creationId="{4E080BF8-EF40-4927-B651-051F0FDF199E}"/>
          </ac:spMkLst>
        </pc:spChg>
        <pc:spChg chg="add del mod topLvl">
          <ac:chgData name="B. Thomas T Hatch" userId="e0b6eac1-59a3-4416-aec7-a1f9daf10706" providerId="ADAL" clId="{40C9CBA7-5D51-4C28-B16E-DE62AF420BEC}" dt="2019-09-23T14:00:38.747" v="3789"/>
          <ac:spMkLst>
            <pc:docMk/>
            <pc:sldMk cId="683670210" sldId="296"/>
            <ac:spMk id="1209" creationId="{217CF669-FB43-48F8-91CA-552C9B7CA2EB}"/>
          </ac:spMkLst>
        </pc:spChg>
        <pc:spChg chg="add del mod topLvl">
          <ac:chgData name="B. Thomas T Hatch" userId="e0b6eac1-59a3-4416-aec7-a1f9daf10706" providerId="ADAL" clId="{40C9CBA7-5D51-4C28-B16E-DE62AF420BEC}" dt="2019-09-23T14:00:38.749" v="3791"/>
          <ac:spMkLst>
            <pc:docMk/>
            <pc:sldMk cId="683670210" sldId="296"/>
            <ac:spMk id="1210" creationId="{AB0221ED-6375-4E9D-9118-771E55FAB0D5}"/>
          </ac:spMkLst>
        </pc:spChg>
        <pc:spChg chg="add del mod topLvl">
          <ac:chgData name="B. Thomas T Hatch" userId="e0b6eac1-59a3-4416-aec7-a1f9daf10706" providerId="ADAL" clId="{40C9CBA7-5D51-4C28-B16E-DE62AF420BEC}" dt="2019-09-23T14:00:38.751" v="3793"/>
          <ac:spMkLst>
            <pc:docMk/>
            <pc:sldMk cId="683670210" sldId="296"/>
            <ac:spMk id="1211" creationId="{FFD4E84C-09EC-4DBE-92E6-ED95AF0373D5}"/>
          </ac:spMkLst>
        </pc:spChg>
        <pc:spChg chg="add del mod topLvl">
          <ac:chgData name="B. Thomas T Hatch" userId="e0b6eac1-59a3-4416-aec7-a1f9daf10706" providerId="ADAL" clId="{40C9CBA7-5D51-4C28-B16E-DE62AF420BEC}" dt="2019-09-23T14:00:38.752" v="3795"/>
          <ac:spMkLst>
            <pc:docMk/>
            <pc:sldMk cId="683670210" sldId="296"/>
            <ac:spMk id="1212" creationId="{5AB0DFAF-6360-4B63-969A-181175A7D4D3}"/>
          </ac:spMkLst>
        </pc:spChg>
        <pc:spChg chg="add del mod topLvl">
          <ac:chgData name="B. Thomas T Hatch" userId="e0b6eac1-59a3-4416-aec7-a1f9daf10706" providerId="ADAL" clId="{40C9CBA7-5D51-4C28-B16E-DE62AF420BEC}" dt="2019-09-23T14:00:38.753" v="3797"/>
          <ac:spMkLst>
            <pc:docMk/>
            <pc:sldMk cId="683670210" sldId="296"/>
            <ac:spMk id="1213" creationId="{054C934E-66F8-4706-A7CA-C62D76C3E86F}"/>
          </ac:spMkLst>
        </pc:spChg>
        <pc:spChg chg="add del mod topLvl">
          <ac:chgData name="B. Thomas T Hatch" userId="e0b6eac1-59a3-4416-aec7-a1f9daf10706" providerId="ADAL" clId="{40C9CBA7-5D51-4C28-B16E-DE62AF420BEC}" dt="2019-09-23T14:00:38.755" v="3799"/>
          <ac:spMkLst>
            <pc:docMk/>
            <pc:sldMk cId="683670210" sldId="296"/>
            <ac:spMk id="1214" creationId="{B43E9331-69FC-4147-9A35-422D1CEC88EB}"/>
          </ac:spMkLst>
        </pc:spChg>
        <pc:spChg chg="add del mod topLvl">
          <ac:chgData name="B. Thomas T Hatch" userId="e0b6eac1-59a3-4416-aec7-a1f9daf10706" providerId="ADAL" clId="{40C9CBA7-5D51-4C28-B16E-DE62AF420BEC}" dt="2019-09-23T14:00:38.756" v="3801"/>
          <ac:spMkLst>
            <pc:docMk/>
            <pc:sldMk cId="683670210" sldId="296"/>
            <ac:spMk id="1215" creationId="{C4156F44-C89B-4EDC-897D-0CBD397D0FE7}"/>
          </ac:spMkLst>
        </pc:spChg>
        <pc:spChg chg="add del mod topLvl">
          <ac:chgData name="B. Thomas T Hatch" userId="e0b6eac1-59a3-4416-aec7-a1f9daf10706" providerId="ADAL" clId="{40C9CBA7-5D51-4C28-B16E-DE62AF420BEC}" dt="2019-09-23T14:00:38.758" v="3803"/>
          <ac:spMkLst>
            <pc:docMk/>
            <pc:sldMk cId="683670210" sldId="296"/>
            <ac:spMk id="1216" creationId="{8D6ED808-2FC7-46C1-8202-0673545DD608}"/>
          </ac:spMkLst>
        </pc:spChg>
        <pc:spChg chg="add del mod topLvl">
          <ac:chgData name="B. Thomas T Hatch" userId="e0b6eac1-59a3-4416-aec7-a1f9daf10706" providerId="ADAL" clId="{40C9CBA7-5D51-4C28-B16E-DE62AF420BEC}" dt="2019-09-23T14:00:38.759" v="3805"/>
          <ac:spMkLst>
            <pc:docMk/>
            <pc:sldMk cId="683670210" sldId="296"/>
            <ac:spMk id="1217" creationId="{44257A53-D9A0-4D6A-B485-3DF4B1C382FF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19" creationId="{CD602875-F7E7-4388-8F4B-9535EAD7DC1D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0" creationId="{7E459AE0-FB06-4851-BD73-9799480E7E94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1" creationId="{D2938570-FF28-42C0-83C6-7F15B0094B2A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2" creationId="{3F36B569-C4D4-4121-B2B1-8E2941317BD9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3" creationId="{62E0C09F-C768-4135-8421-16B2984C7696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4" creationId="{2E8B8279-C7F7-478D-9F57-01DEA761C1B1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5" creationId="{AE37B1F5-5057-4169-AF6B-ABD2AE4E578B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6" creationId="{01C3BCBD-E3F2-4FD0-9E28-1F3EC42C164F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7" creationId="{ABEDE069-3C4A-48CF-93D0-9AB839997DCD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8" creationId="{60682B4B-6D66-4B17-B79F-014005C87C17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29" creationId="{B17CF7C7-F696-47E8-96A0-9701301A99AA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30" creationId="{0E264C1E-5942-4779-A097-738EC3CEBB6E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31" creationId="{54FC0D78-4A45-4AF7-94C3-F8E982A495A6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32" creationId="{ECA2228C-A7C4-4A79-9C39-00133C883D75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33" creationId="{0269666D-1255-4924-AD16-AA6FBBD3AE34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34" creationId="{037C13D6-AFA9-4055-847A-ECC9BE54B209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35" creationId="{A80DE287-DC6D-4817-8820-6AA393AB883D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36" creationId="{C163E46C-6C5E-481F-B965-69B49A2840F6}"/>
          </ac:spMkLst>
        </pc:spChg>
        <pc:spChg chg="add mod">
          <ac:chgData name="B. Thomas T Hatch" userId="e0b6eac1-59a3-4416-aec7-a1f9daf10706" providerId="ADAL" clId="{40C9CBA7-5D51-4C28-B16E-DE62AF420BEC}" dt="2019-09-23T14:02:07.038" v="4039"/>
          <ac:spMkLst>
            <pc:docMk/>
            <pc:sldMk cId="683670210" sldId="296"/>
            <ac:spMk id="1237" creationId="{A485CF31-5A4D-42A0-A8CA-1F89948F8CD7}"/>
          </ac:spMkLst>
        </pc:spChg>
        <pc:spChg chg="add del mod">
          <ac:chgData name="B. Thomas T Hatch" userId="e0b6eac1-59a3-4416-aec7-a1f9daf10706" providerId="ADAL" clId="{40C9CBA7-5D51-4C28-B16E-DE62AF420BEC}" dt="2019-09-23T14:04:52.522" v="4355" actId="478"/>
          <ac:spMkLst>
            <pc:docMk/>
            <pc:sldMk cId="683670210" sldId="296"/>
            <ac:spMk id="1239" creationId="{71ABD286-BB3E-4BEB-9EEA-FB8133FDD840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0" creationId="{315E82D7-BAE3-41BF-AE50-B5FCFE63C1D7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1" creationId="{96CDCEB0-9FA6-4505-A343-BC9C572E5ECA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2" creationId="{2A54967F-F326-4565-957B-0596D511AF9D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3" creationId="{B1AA6426-8025-4F57-9EA2-3928F146DA8D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4" creationId="{50AA0BC9-EC8F-466A-BBFF-A22522902754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5" creationId="{E4AEBE9A-CBFD-47C6-8F5B-4CF21D81BE55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6" creationId="{480F34AD-F3BE-4BF2-95FC-0375CC37F849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7" creationId="{B17649CF-4D94-4EE5-A6F7-180127B65110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8" creationId="{4C81FB11-2988-40C0-9D86-BD0D59398B7F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49" creationId="{964276D1-61A8-4B63-BD0D-CA5EF2E9EB21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0" creationId="{053BD2A9-DF4D-445A-8F0E-AB13DDAD6F6A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1" creationId="{1CCF9A29-69DE-47D0-AE25-651182C4526C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2" creationId="{29E3D6E8-F70C-4112-8D63-E94D7F851D73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3" creationId="{75533361-F756-4490-B173-C39362C62B05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4" creationId="{EE48BA63-A8C2-43CD-9E8D-2099D42A3347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5" creationId="{954C5D35-3875-499C-8740-0A9E26803313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6" creationId="{A96886A2-B330-4995-AD34-9960C4D6922E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7" creationId="{629F8856-50A8-4E0A-8720-EFA4EA6A7D9F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8" creationId="{874E8ED0-E88C-4532-84E2-152D673A1E4C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59" creationId="{29547A61-A260-4E70-B408-90658B950DF6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60" creationId="{40D39FD6-C8D3-43D0-96AD-AE4EAB1046D5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61" creationId="{F57C1FF3-E266-419C-92E2-FB815901F5EB}"/>
          </ac:spMkLst>
        </pc:spChg>
        <pc:spChg chg="add mod">
          <ac:chgData name="B. Thomas T Hatch" userId="e0b6eac1-59a3-4416-aec7-a1f9daf10706" providerId="ADAL" clId="{40C9CBA7-5D51-4C28-B16E-DE62AF420BEC}" dt="2019-09-23T14:02:07.100" v="4137"/>
          <ac:spMkLst>
            <pc:docMk/>
            <pc:sldMk cId="683670210" sldId="296"/>
            <ac:spMk id="1262" creationId="{9E7F8D6E-02A3-4985-9664-878FD1CD0079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64" creationId="{40AB3DE9-6761-4938-B48C-5655E95D6F34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65" creationId="{964F406B-CAAE-4184-B1C8-C5091849854D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66" creationId="{88B11EC3-D1C5-4624-9CF7-666A26E96603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67" creationId="{BF4D8128-5EF0-4DDD-A0A9-88AD0089741E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68" creationId="{293C4142-0317-4600-A9C9-6B504909A15A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69" creationId="{3C607E5E-864F-41BE-AC51-5EBD1DEB6D48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0" creationId="{F038B568-0B0F-4B3C-B31B-45D5A64ED4A3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1" creationId="{01780975-73B6-4F46-A674-23F7BDF82582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2" creationId="{B414A14A-86F7-462A-915C-2F396150C309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3" creationId="{2B8D67D1-FC16-4CDE-B334-B5953EBFFCB3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4" creationId="{AEE93506-BA71-4BD4-A88D-D3CE87A6F052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5" creationId="{1DFFBA68-812B-4FE3-81D2-B5F2E6575B73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6" creationId="{C9977727-07D9-4D4F-9BD7-C6CC8F2F7DD7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7" creationId="{84C253A5-0F6A-4AE1-BDEC-7176F9EAEFA6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8" creationId="{37F03205-A195-4205-80BB-61CCB99A7F83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79" creationId="{0531A7C3-4D4F-42F8-8942-DB32D4673E99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80" creationId="{FEAE30F2-65BA-41B4-BC9D-53F2AD27B241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81" creationId="{B04099A9-4BBC-45D3-BEB5-70632D2E6EC3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82" creationId="{28C4399F-D8D8-42C2-96C0-45CD0858FF70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83" creationId="{A8202E63-2FFD-46B0-A065-1545C4FD1AF9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84" creationId="{0C0D45EE-4652-411B-8D58-8827CF15F795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85" creationId="{EA4B86F2-1C57-4C75-AB0E-3184452DE387}"/>
          </ac:spMkLst>
        </pc:spChg>
        <pc:spChg chg="add mod">
          <ac:chgData name="B. Thomas T Hatch" userId="e0b6eac1-59a3-4416-aec7-a1f9daf10706" providerId="ADAL" clId="{40C9CBA7-5D51-4C28-B16E-DE62AF420BEC}" dt="2019-09-23T14:02:07.160" v="4231"/>
          <ac:spMkLst>
            <pc:docMk/>
            <pc:sldMk cId="683670210" sldId="296"/>
            <ac:spMk id="1286" creationId="{1EBE19E2-272D-443E-860E-C77B42CDA5AA}"/>
          </ac:spMkLst>
        </pc:spChg>
        <pc:spChg chg="add mod">
          <ac:chgData name="B. Thomas T Hatch" userId="e0b6eac1-59a3-4416-aec7-a1f9daf10706" providerId="ADAL" clId="{40C9CBA7-5D51-4C28-B16E-DE62AF420BEC}" dt="2019-09-23T14:02:07.179" v="4253"/>
          <ac:spMkLst>
            <pc:docMk/>
            <pc:sldMk cId="683670210" sldId="296"/>
            <ac:spMk id="1288" creationId="{C0336762-1FF2-413F-8395-647DBD952957}"/>
          </ac:spMkLst>
        </pc:spChg>
        <pc:spChg chg="add mod">
          <ac:chgData name="B. Thomas T Hatch" userId="e0b6eac1-59a3-4416-aec7-a1f9daf10706" providerId="ADAL" clId="{40C9CBA7-5D51-4C28-B16E-DE62AF420BEC}" dt="2019-09-23T14:02:07.179" v="4253"/>
          <ac:spMkLst>
            <pc:docMk/>
            <pc:sldMk cId="683670210" sldId="296"/>
            <ac:spMk id="1289" creationId="{91A5A85D-B4A6-437C-BF6F-C3B9F8695C40}"/>
          </ac:spMkLst>
        </pc:spChg>
        <pc:spChg chg="add mod">
          <ac:chgData name="B. Thomas T Hatch" userId="e0b6eac1-59a3-4416-aec7-a1f9daf10706" providerId="ADAL" clId="{40C9CBA7-5D51-4C28-B16E-DE62AF420BEC}" dt="2019-09-23T14:02:07.179" v="4253"/>
          <ac:spMkLst>
            <pc:docMk/>
            <pc:sldMk cId="683670210" sldId="296"/>
            <ac:spMk id="1290" creationId="{D30C2D89-8875-4B85-9407-E539A4EA0F00}"/>
          </ac:spMkLst>
        </pc:spChg>
        <pc:spChg chg="add mod">
          <ac:chgData name="B. Thomas T Hatch" userId="e0b6eac1-59a3-4416-aec7-a1f9daf10706" providerId="ADAL" clId="{40C9CBA7-5D51-4C28-B16E-DE62AF420BEC}" dt="2019-09-23T14:02:07.179" v="4253"/>
          <ac:spMkLst>
            <pc:docMk/>
            <pc:sldMk cId="683670210" sldId="296"/>
            <ac:spMk id="1291" creationId="{CC147FB0-9EEB-4470-A2E7-582864EBE92E}"/>
          </ac:spMkLst>
        </pc:spChg>
        <pc:spChg chg="add mod">
          <ac:chgData name="B. Thomas T Hatch" userId="e0b6eac1-59a3-4416-aec7-a1f9daf10706" providerId="ADAL" clId="{40C9CBA7-5D51-4C28-B16E-DE62AF420BEC}" dt="2019-09-23T14:02:07.179" v="4253"/>
          <ac:spMkLst>
            <pc:docMk/>
            <pc:sldMk cId="683670210" sldId="296"/>
            <ac:spMk id="1292" creationId="{B5EF1F5E-C0E5-4602-A1E6-524111C10B08}"/>
          </ac:spMkLst>
        </pc:spChg>
        <pc:spChg chg="add mod">
          <ac:chgData name="B. Thomas T Hatch" userId="e0b6eac1-59a3-4416-aec7-a1f9daf10706" providerId="ADAL" clId="{40C9CBA7-5D51-4C28-B16E-DE62AF420BEC}" dt="2019-09-23T14:02:07.197" v="4275"/>
          <ac:spMkLst>
            <pc:docMk/>
            <pc:sldMk cId="683670210" sldId="296"/>
            <ac:spMk id="1294" creationId="{EF50BF46-DC0D-45A1-9E4D-41120BAF3E35}"/>
          </ac:spMkLst>
        </pc:spChg>
        <pc:spChg chg="add mod">
          <ac:chgData name="B. Thomas T Hatch" userId="e0b6eac1-59a3-4416-aec7-a1f9daf10706" providerId="ADAL" clId="{40C9CBA7-5D51-4C28-B16E-DE62AF420BEC}" dt="2019-09-23T14:02:07.197" v="4275"/>
          <ac:spMkLst>
            <pc:docMk/>
            <pc:sldMk cId="683670210" sldId="296"/>
            <ac:spMk id="1295" creationId="{55A1D323-B54D-4AC6-8C9F-E0499FADB3C3}"/>
          </ac:spMkLst>
        </pc:spChg>
        <pc:spChg chg="add mod">
          <ac:chgData name="B. Thomas T Hatch" userId="e0b6eac1-59a3-4416-aec7-a1f9daf10706" providerId="ADAL" clId="{40C9CBA7-5D51-4C28-B16E-DE62AF420BEC}" dt="2019-09-23T14:02:07.197" v="4275"/>
          <ac:spMkLst>
            <pc:docMk/>
            <pc:sldMk cId="683670210" sldId="296"/>
            <ac:spMk id="1296" creationId="{3EAEF76F-C34A-428D-B238-49290C219C45}"/>
          </ac:spMkLst>
        </pc:spChg>
        <pc:spChg chg="add mod">
          <ac:chgData name="B. Thomas T Hatch" userId="e0b6eac1-59a3-4416-aec7-a1f9daf10706" providerId="ADAL" clId="{40C9CBA7-5D51-4C28-B16E-DE62AF420BEC}" dt="2019-09-23T14:02:07.197" v="4275"/>
          <ac:spMkLst>
            <pc:docMk/>
            <pc:sldMk cId="683670210" sldId="296"/>
            <ac:spMk id="1297" creationId="{8B067D7E-1D55-4920-A68B-8B5F1A115E80}"/>
          </ac:spMkLst>
        </pc:spChg>
        <pc:spChg chg="add mod">
          <ac:chgData name="B. Thomas T Hatch" userId="e0b6eac1-59a3-4416-aec7-a1f9daf10706" providerId="ADAL" clId="{40C9CBA7-5D51-4C28-B16E-DE62AF420BEC}" dt="2019-09-23T14:02:07.197" v="4275"/>
          <ac:spMkLst>
            <pc:docMk/>
            <pc:sldMk cId="683670210" sldId="296"/>
            <ac:spMk id="1298" creationId="{B59D8F92-0984-4833-A8B4-8F7E114C380F}"/>
          </ac:spMkLst>
        </pc:spChg>
        <pc:spChg chg="add del mod">
          <ac:chgData name="B. Thomas T Hatch" userId="e0b6eac1-59a3-4416-aec7-a1f9daf10706" providerId="ADAL" clId="{40C9CBA7-5D51-4C28-B16E-DE62AF420BEC}" dt="2019-09-23T14:04:52.522" v="4355" actId="478"/>
          <ac:spMkLst>
            <pc:docMk/>
            <pc:sldMk cId="683670210" sldId="296"/>
            <ac:spMk id="1300" creationId="{0CFEFF0F-44BA-4734-9A35-9812E13260EB}"/>
          </ac:spMkLst>
        </pc:spChg>
        <pc:spChg chg="add del mod">
          <ac:chgData name="B. Thomas T Hatch" userId="e0b6eac1-59a3-4416-aec7-a1f9daf10706" providerId="ADAL" clId="{40C9CBA7-5D51-4C28-B16E-DE62AF420BEC}" dt="2019-09-23T14:04:52.522" v="4355" actId="478"/>
          <ac:spMkLst>
            <pc:docMk/>
            <pc:sldMk cId="683670210" sldId="296"/>
            <ac:spMk id="1301" creationId="{5B2D1569-1B0B-4DA6-8486-A819E1337A60}"/>
          </ac:spMkLst>
        </pc:spChg>
        <pc:spChg chg="add del mod">
          <ac:chgData name="B. Thomas T Hatch" userId="e0b6eac1-59a3-4416-aec7-a1f9daf10706" providerId="ADAL" clId="{40C9CBA7-5D51-4C28-B16E-DE62AF420BEC}" dt="2019-09-23T14:04:52.522" v="4355" actId="478"/>
          <ac:spMkLst>
            <pc:docMk/>
            <pc:sldMk cId="683670210" sldId="296"/>
            <ac:spMk id="1302" creationId="{80F00523-00B8-4AC3-BD3F-64ED3E2D57A7}"/>
          </ac:spMkLst>
        </pc:spChg>
        <pc:spChg chg="add del mod">
          <ac:chgData name="B. Thomas T Hatch" userId="e0b6eac1-59a3-4416-aec7-a1f9daf10706" providerId="ADAL" clId="{40C9CBA7-5D51-4C28-B16E-DE62AF420BEC}" dt="2019-09-23T14:04:52.522" v="4355" actId="478"/>
          <ac:spMkLst>
            <pc:docMk/>
            <pc:sldMk cId="683670210" sldId="296"/>
            <ac:spMk id="1303" creationId="{E48D5F41-94AC-4527-9B79-8EC00FBB1656}"/>
          </ac:spMkLst>
        </pc:spChg>
        <pc:spChg chg="add del mod">
          <ac:chgData name="B. Thomas T Hatch" userId="e0b6eac1-59a3-4416-aec7-a1f9daf10706" providerId="ADAL" clId="{40C9CBA7-5D51-4C28-B16E-DE62AF420BEC}" dt="2019-09-23T14:04:52.522" v="4355" actId="478"/>
          <ac:spMkLst>
            <pc:docMk/>
            <pc:sldMk cId="683670210" sldId="296"/>
            <ac:spMk id="1304" creationId="{C4F46D89-22BF-47D5-98BD-7BB47F443907}"/>
          </ac:spMkLst>
        </pc:spChg>
        <pc:spChg chg="add mod">
          <ac:chgData name="B. Thomas T Hatch" userId="e0b6eac1-59a3-4416-aec7-a1f9daf10706" providerId="ADAL" clId="{40C9CBA7-5D51-4C28-B16E-DE62AF420BEC}" dt="2019-09-23T14:02:07.229" v="4313"/>
          <ac:spMkLst>
            <pc:docMk/>
            <pc:sldMk cId="683670210" sldId="296"/>
            <ac:spMk id="1305" creationId="{4E434A2F-1833-4773-A3DF-F2BA77C6B4BD}"/>
          </ac:spMkLst>
        </pc:spChg>
        <pc:spChg chg="add mod">
          <ac:chgData name="B. Thomas T Hatch" userId="e0b6eac1-59a3-4416-aec7-a1f9daf10706" providerId="ADAL" clId="{40C9CBA7-5D51-4C28-B16E-DE62AF420BEC}" dt="2019-09-23T14:02:07.229" v="4313"/>
          <ac:spMkLst>
            <pc:docMk/>
            <pc:sldMk cId="683670210" sldId="296"/>
            <ac:spMk id="1306" creationId="{B55F6F66-6B7B-432D-85DD-1A72268DB5C4}"/>
          </ac:spMkLst>
        </pc:spChg>
        <pc:spChg chg="add mod">
          <ac:chgData name="B. Thomas T Hatch" userId="e0b6eac1-59a3-4416-aec7-a1f9daf10706" providerId="ADAL" clId="{40C9CBA7-5D51-4C28-B16E-DE62AF420BEC}" dt="2019-09-23T14:02:07.229" v="4313"/>
          <ac:spMkLst>
            <pc:docMk/>
            <pc:sldMk cId="683670210" sldId="296"/>
            <ac:spMk id="1307" creationId="{2EB351C2-585E-4941-8F13-5F413B6BEC80}"/>
          </ac:spMkLst>
        </pc:spChg>
        <pc:spChg chg="add mod">
          <ac:chgData name="B. Thomas T Hatch" userId="e0b6eac1-59a3-4416-aec7-a1f9daf10706" providerId="ADAL" clId="{40C9CBA7-5D51-4C28-B16E-DE62AF420BEC}" dt="2019-09-23T14:02:07.229" v="4313"/>
          <ac:spMkLst>
            <pc:docMk/>
            <pc:sldMk cId="683670210" sldId="296"/>
            <ac:spMk id="1308" creationId="{6DB91C1C-93FB-4AC7-BF5C-E3D827342A9A}"/>
          </ac:spMkLst>
        </pc:spChg>
        <pc:spChg chg="add del mod">
          <ac:chgData name="B. Thomas T Hatch" userId="e0b6eac1-59a3-4416-aec7-a1f9daf10706" providerId="ADAL" clId="{40C9CBA7-5D51-4C28-B16E-DE62AF420BEC}" dt="2019-09-23T14:04:52.522" v="4355" actId="478"/>
          <ac:spMkLst>
            <pc:docMk/>
            <pc:sldMk cId="683670210" sldId="296"/>
            <ac:spMk id="1310" creationId="{650CDA39-43B6-4D9F-982E-D4AE5E3EC157}"/>
          </ac:spMkLst>
        </pc:spChg>
        <pc:spChg chg="add mod">
          <ac:chgData name="B. Thomas T Hatch" userId="e0b6eac1-59a3-4416-aec7-a1f9daf10706" providerId="ADAL" clId="{40C9CBA7-5D51-4C28-B16E-DE62AF420BEC}" dt="2019-09-23T14:02:07.244" v="4331"/>
          <ac:spMkLst>
            <pc:docMk/>
            <pc:sldMk cId="683670210" sldId="296"/>
            <ac:spMk id="1311" creationId="{C1757237-1152-4C94-BDED-EB532D06331D}"/>
          </ac:spMkLst>
        </pc:spChg>
        <pc:spChg chg="add mod">
          <ac:chgData name="B. Thomas T Hatch" userId="e0b6eac1-59a3-4416-aec7-a1f9daf10706" providerId="ADAL" clId="{40C9CBA7-5D51-4C28-B16E-DE62AF420BEC}" dt="2019-09-23T14:02:07.244" v="4331"/>
          <ac:spMkLst>
            <pc:docMk/>
            <pc:sldMk cId="683670210" sldId="296"/>
            <ac:spMk id="1312" creationId="{688699D0-138D-45E1-BAA6-4501CF839386}"/>
          </ac:spMkLst>
        </pc:spChg>
        <pc:spChg chg="add mod">
          <ac:chgData name="B. Thomas T Hatch" userId="e0b6eac1-59a3-4416-aec7-a1f9daf10706" providerId="ADAL" clId="{40C9CBA7-5D51-4C28-B16E-DE62AF420BEC}" dt="2019-09-23T14:02:07.244" v="4331"/>
          <ac:spMkLst>
            <pc:docMk/>
            <pc:sldMk cId="683670210" sldId="296"/>
            <ac:spMk id="1313" creationId="{2A6457E9-CAFF-4911-8E5D-DA6F9BBF41B1}"/>
          </ac:spMkLst>
        </pc:spChg>
        <pc:spChg chg="add mod">
          <ac:chgData name="B. Thomas T Hatch" userId="e0b6eac1-59a3-4416-aec7-a1f9daf10706" providerId="ADAL" clId="{40C9CBA7-5D51-4C28-B16E-DE62AF420BEC}" dt="2019-09-23T14:02:07.258" v="4349"/>
          <ac:spMkLst>
            <pc:docMk/>
            <pc:sldMk cId="683670210" sldId="296"/>
            <ac:spMk id="1315" creationId="{48BD7F8E-75E2-49FB-B38D-7A09DE5AFFE6}"/>
          </ac:spMkLst>
        </pc:spChg>
        <pc:spChg chg="add mod">
          <ac:chgData name="B. Thomas T Hatch" userId="e0b6eac1-59a3-4416-aec7-a1f9daf10706" providerId="ADAL" clId="{40C9CBA7-5D51-4C28-B16E-DE62AF420BEC}" dt="2019-09-23T14:02:07.258" v="4349"/>
          <ac:spMkLst>
            <pc:docMk/>
            <pc:sldMk cId="683670210" sldId="296"/>
            <ac:spMk id="1316" creationId="{0252DB19-46D9-4D4B-8F47-6680D8F34A6D}"/>
          </ac:spMkLst>
        </pc:spChg>
        <pc:spChg chg="add mod">
          <ac:chgData name="B. Thomas T Hatch" userId="e0b6eac1-59a3-4416-aec7-a1f9daf10706" providerId="ADAL" clId="{40C9CBA7-5D51-4C28-B16E-DE62AF420BEC}" dt="2019-09-23T14:02:07.258" v="4349"/>
          <ac:spMkLst>
            <pc:docMk/>
            <pc:sldMk cId="683670210" sldId="296"/>
            <ac:spMk id="1317" creationId="{ADAAA7B0-29C7-49F1-8D53-DC36B36FB1C7}"/>
          </ac:spMkLst>
        </pc:spChg>
        <pc:spChg chg="add mod">
          <ac:chgData name="B. Thomas T Hatch" userId="e0b6eac1-59a3-4416-aec7-a1f9daf10706" providerId="ADAL" clId="{40C9CBA7-5D51-4C28-B16E-DE62AF420BEC}" dt="2019-09-23T14:02:07.258" v="4349"/>
          <ac:spMkLst>
            <pc:docMk/>
            <pc:sldMk cId="683670210" sldId="296"/>
            <ac:spMk id="1318" creationId="{14A85007-AD53-47D9-9B6A-A97399C72D36}"/>
          </ac:spMkLst>
        </pc:spChg>
        <pc:spChg chg="add del mod">
          <ac:chgData name="B. Thomas T Hatch" userId="e0b6eac1-59a3-4416-aec7-a1f9daf10706" providerId="ADAL" clId="{40C9CBA7-5D51-4C28-B16E-DE62AF420BEC}" dt="2019-09-23T14:04:56.530" v="4356" actId="478"/>
          <ac:spMkLst>
            <pc:docMk/>
            <pc:sldMk cId="683670210" sldId="296"/>
            <ac:spMk id="1320" creationId="{AEEF7AF9-6E5D-418C-9398-0ABF12FD760F}"/>
          </ac:spMkLst>
        </pc:spChg>
        <pc:grpChg chg="add del mod">
          <ac:chgData name="B. Thomas T Hatch" userId="e0b6eac1-59a3-4416-aec7-a1f9daf10706" providerId="ADAL" clId="{40C9CBA7-5D51-4C28-B16E-DE62AF420BEC}" dt="2019-09-20T13:56:28.689" v="1986" actId="478"/>
          <ac:grpSpMkLst>
            <pc:docMk/>
            <pc:sldMk cId="683670210" sldId="296"/>
            <ac:grpSpMk id="14" creationId="{3E114CEF-C858-4409-9C4C-4ACAA6E22419}"/>
          </ac:grpSpMkLst>
        </pc:grpChg>
        <pc:grpChg chg="add del mod">
          <ac:chgData name="B. Thomas T Hatch" userId="e0b6eac1-59a3-4416-aec7-a1f9daf10706" providerId="ADAL" clId="{40C9CBA7-5D51-4C28-B16E-DE62AF420BEC}" dt="2019-09-20T13:56:28.689" v="1986" actId="478"/>
          <ac:grpSpMkLst>
            <pc:docMk/>
            <pc:sldMk cId="683670210" sldId="296"/>
            <ac:grpSpMk id="30" creationId="{B3C431BB-EFB5-449D-A4C1-C637DA5FED0A}"/>
          </ac:grpSpMkLst>
        </pc:grpChg>
        <pc:grpChg chg="add del mod">
          <ac:chgData name="B. Thomas T Hatch" userId="e0b6eac1-59a3-4416-aec7-a1f9daf10706" providerId="ADAL" clId="{40C9CBA7-5D51-4C28-B16E-DE62AF420BEC}" dt="2019-09-20T13:56:22.656" v="1985" actId="478"/>
          <ac:grpSpMkLst>
            <pc:docMk/>
            <pc:sldMk cId="683670210" sldId="296"/>
            <ac:grpSpMk id="1025" creationId="{204F0D0D-9BC6-4F11-81D4-BDCA1FC93D5D}"/>
          </ac:grpSpMkLst>
        </pc:grpChg>
        <pc:grpChg chg="add del mod">
          <ac:chgData name="B. Thomas T Hatch" userId="e0b6eac1-59a3-4416-aec7-a1f9daf10706" providerId="ADAL" clId="{40C9CBA7-5D51-4C28-B16E-DE62AF420BEC}" dt="2019-09-23T13:41:07.482" v="2910"/>
          <ac:grpSpMkLst>
            <pc:docMk/>
            <pc:sldMk cId="683670210" sldId="296"/>
            <ac:grpSpMk id="1029" creationId="{D8CE445E-3E22-4215-A5E2-4A7DEEB0ADD7}"/>
          </ac:grpSpMkLst>
        </pc:grpChg>
        <pc:grpChg chg="add del mod">
          <ac:chgData name="B. Thomas T Hatch" userId="e0b6eac1-59a3-4416-aec7-a1f9daf10706" providerId="ADAL" clId="{40C9CBA7-5D51-4C28-B16E-DE62AF420BEC}" dt="2019-09-20T13:56:22.656" v="1985" actId="478"/>
          <ac:grpSpMkLst>
            <pc:docMk/>
            <pc:sldMk cId="683670210" sldId="296"/>
            <ac:grpSpMk id="1047" creationId="{91834BE8-A470-4D11-94B1-3B331BE2A07C}"/>
          </ac:grpSpMkLst>
        </pc:grpChg>
        <pc:grpChg chg="add del mod">
          <ac:chgData name="B. Thomas T Hatch" userId="e0b6eac1-59a3-4416-aec7-a1f9daf10706" providerId="ADAL" clId="{40C9CBA7-5D51-4C28-B16E-DE62AF420BEC}" dt="2019-09-20T13:56:22.656" v="1985" actId="478"/>
          <ac:grpSpMkLst>
            <pc:docMk/>
            <pc:sldMk cId="683670210" sldId="296"/>
            <ac:grpSpMk id="1057" creationId="{625DEB9C-9FA7-450E-95B9-7978B0B2A0F9}"/>
          </ac:grpSpMkLst>
        </pc:grpChg>
        <pc:grpChg chg="add del mod">
          <ac:chgData name="B. Thomas T Hatch" userId="e0b6eac1-59a3-4416-aec7-a1f9daf10706" providerId="ADAL" clId="{40C9CBA7-5D51-4C28-B16E-DE62AF420BEC}" dt="2019-09-23T13:41:07.444" v="2861"/>
          <ac:grpSpMkLst>
            <pc:docMk/>
            <pc:sldMk cId="683670210" sldId="296"/>
            <ac:grpSpMk id="1059" creationId="{3144AB80-BCFE-4C8E-9AD3-9420CCD1F27E}"/>
          </ac:grpSpMkLst>
        </pc:grpChg>
        <pc:grpChg chg="add del mod">
          <ac:chgData name="B. Thomas T Hatch" userId="e0b6eac1-59a3-4416-aec7-a1f9daf10706" providerId="ADAL" clId="{40C9CBA7-5D51-4C28-B16E-DE62AF420BEC}" dt="2019-09-20T13:56:22.656" v="1985" actId="478"/>
          <ac:grpSpMkLst>
            <pc:docMk/>
            <pc:sldMk cId="683670210" sldId="296"/>
            <ac:grpSpMk id="1072" creationId="{0C1D73CC-A65E-4F92-886C-CAEE7B76F98A}"/>
          </ac:grpSpMkLst>
        </pc:grpChg>
        <pc:grpChg chg="add del mod">
          <ac:chgData name="B. Thomas T Hatch" userId="e0b6eac1-59a3-4416-aec7-a1f9daf10706" providerId="ADAL" clId="{40C9CBA7-5D51-4C28-B16E-DE62AF420BEC}" dt="2019-09-20T13:56:22.656" v="1985" actId="478"/>
          <ac:grpSpMkLst>
            <pc:docMk/>
            <pc:sldMk cId="683670210" sldId="296"/>
            <ac:grpSpMk id="1076" creationId="{37BD1D22-8E15-46D5-899B-BD73B7559940}"/>
          </ac:grpSpMkLst>
        </pc:grpChg>
        <pc:grpChg chg="add del mod">
          <ac:chgData name="B. Thomas T Hatch" userId="e0b6eac1-59a3-4416-aec7-a1f9daf10706" providerId="ADAL" clId="{40C9CBA7-5D51-4C28-B16E-DE62AF420BEC}" dt="2019-09-20T13:56:22.656" v="1985" actId="478"/>
          <ac:grpSpMkLst>
            <pc:docMk/>
            <pc:sldMk cId="683670210" sldId="296"/>
            <ac:grpSpMk id="1082" creationId="{2E587E42-7A6B-4734-9BE1-75F8AA060D54}"/>
          </ac:grpSpMkLst>
        </pc:grpChg>
        <pc:grpChg chg="add del mod">
          <ac:chgData name="B. Thomas T Hatch" userId="e0b6eac1-59a3-4416-aec7-a1f9daf10706" providerId="ADAL" clId="{40C9CBA7-5D51-4C28-B16E-DE62AF420BEC}" dt="2019-09-23T13:41:07.407" v="2814"/>
          <ac:grpSpMkLst>
            <pc:docMk/>
            <pc:sldMk cId="683670210" sldId="296"/>
            <ac:grpSpMk id="1083" creationId="{5B2B5A16-CD9D-402A-B908-B32A6BAAACC4}"/>
          </ac:grpSpMkLst>
        </pc:grpChg>
        <pc:grpChg chg="add del mod">
          <ac:chgData name="B. Thomas T Hatch" userId="e0b6eac1-59a3-4416-aec7-a1f9daf10706" providerId="ADAL" clId="{40C9CBA7-5D51-4C28-B16E-DE62AF420BEC}" dt="2019-09-20T13:56:22.656" v="1985" actId="478"/>
          <ac:grpSpMkLst>
            <pc:docMk/>
            <pc:sldMk cId="683670210" sldId="296"/>
            <ac:grpSpMk id="1086" creationId="{FCD4851D-6B10-4ABB-86DF-4936D71B4C88}"/>
          </ac:grpSpMkLst>
        </pc:grpChg>
        <pc:grpChg chg="add del mod">
          <ac:chgData name="B. Thomas T Hatch" userId="e0b6eac1-59a3-4416-aec7-a1f9daf10706" providerId="ADAL" clId="{40C9CBA7-5D51-4C28-B16E-DE62AF420BEC}" dt="2019-09-23T13:41:07.396" v="2803"/>
          <ac:grpSpMkLst>
            <pc:docMk/>
            <pc:sldMk cId="683670210" sldId="296"/>
            <ac:grpSpMk id="1089" creationId="{371E6C3A-496C-414D-9E79-4EE05D9D27F1}"/>
          </ac:grpSpMkLst>
        </pc:grpChg>
        <pc:grpChg chg="add del mod">
          <ac:chgData name="B. Thomas T Hatch" userId="e0b6eac1-59a3-4416-aec7-a1f9daf10706" providerId="ADAL" clId="{40C9CBA7-5D51-4C28-B16E-DE62AF420BEC}" dt="2019-09-20T13:56:22.656" v="1985" actId="478"/>
          <ac:grpSpMkLst>
            <pc:docMk/>
            <pc:sldMk cId="683670210" sldId="296"/>
            <ac:grpSpMk id="1093" creationId="{736C8EA8-42B5-446E-9D33-9081072175F9}"/>
          </ac:grpSpMkLst>
        </pc:grpChg>
        <pc:grpChg chg="add del mod">
          <ac:chgData name="B. Thomas T Hatch" userId="e0b6eac1-59a3-4416-aec7-a1f9daf10706" providerId="ADAL" clId="{40C9CBA7-5D51-4C28-B16E-DE62AF420BEC}" dt="2019-09-23T13:41:07.372" v="2792"/>
          <ac:grpSpMkLst>
            <pc:docMk/>
            <pc:sldMk cId="683670210" sldId="296"/>
            <ac:grpSpMk id="1095" creationId="{2E07227A-9A02-4586-BA6D-8B5987FA1B7B}"/>
          </ac:grpSpMkLst>
        </pc:grpChg>
        <pc:grpChg chg="add del mod">
          <ac:chgData name="B. Thomas T Hatch" userId="e0b6eac1-59a3-4416-aec7-a1f9daf10706" providerId="ADAL" clId="{40C9CBA7-5D51-4C28-B16E-DE62AF420BEC}" dt="2019-09-23T13:41:07.354" v="2773"/>
          <ac:grpSpMkLst>
            <pc:docMk/>
            <pc:sldMk cId="683670210" sldId="296"/>
            <ac:grpSpMk id="1105" creationId="{42DD372E-C582-4255-992D-594EE2141105}"/>
          </ac:grpSpMkLst>
        </pc:grpChg>
        <pc:grpChg chg="add del mod">
          <ac:chgData name="B. Thomas T Hatch" userId="e0b6eac1-59a3-4416-aec7-a1f9daf10706" providerId="ADAL" clId="{40C9CBA7-5D51-4C28-B16E-DE62AF420BEC}" dt="2019-09-23T13:41:07.344" v="2764"/>
          <ac:grpSpMkLst>
            <pc:docMk/>
            <pc:sldMk cId="683670210" sldId="296"/>
            <ac:grpSpMk id="1110" creationId="{24E4B87D-C51D-46D2-8DFD-EEF816D92267}"/>
          </ac:grpSpMkLst>
        </pc:grpChg>
        <pc:grpChg chg="add del mod">
          <ac:chgData name="B. Thomas T Hatch" userId="e0b6eac1-59a3-4416-aec7-a1f9daf10706" providerId="ADAL" clId="{40C9CBA7-5D51-4C28-B16E-DE62AF420BEC}" dt="2019-09-23T13:41:07.337" v="2755"/>
          <ac:grpSpMkLst>
            <pc:docMk/>
            <pc:sldMk cId="683670210" sldId="296"/>
            <ac:grpSpMk id="1115" creationId="{6A52465D-DFB9-423D-8B9B-BE3F010B07CB}"/>
          </ac:grpSpMkLst>
        </pc:grpChg>
        <pc:grpChg chg="add del mod">
          <ac:chgData name="B. Thomas T Hatch" userId="e0b6eac1-59a3-4416-aec7-a1f9daf10706" providerId="ADAL" clId="{40C9CBA7-5D51-4C28-B16E-DE62AF420BEC}" dt="2019-09-23T14:00:38.901" v="3952"/>
          <ac:grpSpMkLst>
            <pc:docMk/>
            <pc:sldMk cId="683670210" sldId="296"/>
            <ac:grpSpMk id="1122" creationId="{F0335B1A-A7CF-4197-89EE-B6179496E7A7}"/>
          </ac:grpSpMkLst>
        </pc:grpChg>
        <pc:grpChg chg="add del mod">
          <ac:chgData name="B. Thomas T Hatch" userId="e0b6eac1-59a3-4416-aec7-a1f9daf10706" providerId="ADAL" clId="{40C9CBA7-5D51-4C28-B16E-DE62AF420BEC}" dt="2019-09-23T14:00:38.894" v="3945"/>
          <ac:grpSpMkLst>
            <pc:docMk/>
            <pc:sldMk cId="683670210" sldId="296"/>
            <ac:grpSpMk id="1126" creationId="{6ABCE2AD-5B25-4113-8585-72636C83E02C}"/>
          </ac:grpSpMkLst>
        </pc:grpChg>
        <pc:grpChg chg="add del mod">
          <ac:chgData name="B. Thomas T Hatch" userId="e0b6eac1-59a3-4416-aec7-a1f9daf10706" providerId="ADAL" clId="{40C9CBA7-5D51-4C28-B16E-DE62AF420BEC}" dt="2019-09-23T14:00:38.885" v="3934"/>
          <ac:grpSpMkLst>
            <pc:docMk/>
            <pc:sldMk cId="683670210" sldId="296"/>
            <ac:grpSpMk id="1132" creationId="{B1ACB219-F263-4D72-AB22-4AEC994826EE}"/>
          </ac:grpSpMkLst>
        </pc:grpChg>
        <pc:grpChg chg="add del mod">
          <ac:chgData name="B. Thomas T Hatch" userId="e0b6eac1-59a3-4416-aec7-a1f9daf10706" providerId="ADAL" clId="{40C9CBA7-5D51-4C28-B16E-DE62AF420BEC}" dt="2019-09-23T14:00:38.865" v="3913"/>
          <ac:grpSpMkLst>
            <pc:docMk/>
            <pc:sldMk cId="683670210" sldId="296"/>
            <ac:grpSpMk id="1143" creationId="{8F429FFD-2722-43BE-906E-ACCDA2BB7AC2}"/>
          </ac:grpSpMkLst>
        </pc:grpChg>
        <pc:grpChg chg="add del mod">
          <ac:chgData name="B. Thomas T Hatch" userId="e0b6eac1-59a3-4416-aec7-a1f9daf10706" providerId="ADAL" clId="{40C9CBA7-5D51-4C28-B16E-DE62AF420BEC}" dt="2019-09-23T14:00:38.855" v="3902"/>
          <ac:grpSpMkLst>
            <pc:docMk/>
            <pc:sldMk cId="683670210" sldId="296"/>
            <ac:grpSpMk id="1149" creationId="{A751829F-1DF2-4863-81EC-0EB8E875EC7E}"/>
          </ac:grpSpMkLst>
        </pc:grpChg>
        <pc:grpChg chg="add del mod">
          <ac:chgData name="B. Thomas T Hatch" userId="e0b6eac1-59a3-4416-aec7-a1f9daf10706" providerId="ADAL" clId="{40C9CBA7-5D51-4C28-B16E-DE62AF420BEC}" dt="2019-09-23T14:00:38.800" v="3855"/>
          <ac:grpSpMkLst>
            <pc:docMk/>
            <pc:sldMk cId="683670210" sldId="296"/>
            <ac:grpSpMk id="1173" creationId="{EC830A48-CAC7-40D0-A376-92AA778F7E22}"/>
          </ac:grpSpMkLst>
        </pc:grpChg>
        <pc:grpChg chg="add del mod">
          <ac:chgData name="B. Thomas T Hatch" userId="e0b6eac1-59a3-4416-aec7-a1f9daf10706" providerId="ADAL" clId="{40C9CBA7-5D51-4C28-B16E-DE62AF420BEC}" dt="2019-09-23T14:00:38.764" v="3808"/>
          <ac:grpSpMkLst>
            <pc:docMk/>
            <pc:sldMk cId="683670210" sldId="296"/>
            <ac:grpSpMk id="1197" creationId="{B9FCCF3E-7BD1-4B5F-990E-FDBC2B30FD2C}"/>
          </ac:grpSpMkLst>
        </pc:grpChg>
        <pc:grpChg chg="add del mod">
          <ac:chgData name="B. Thomas T Hatch" userId="e0b6eac1-59a3-4416-aec7-a1f9daf10706" providerId="ADAL" clId="{40C9CBA7-5D51-4C28-B16E-DE62AF420BEC}" dt="2019-09-23T14:00:38.730" v="3767"/>
          <ac:grpSpMkLst>
            <pc:docMk/>
            <pc:sldMk cId="683670210" sldId="296"/>
            <ac:grpSpMk id="1218" creationId="{EE28EF03-8E2E-427B-AA08-420C72CBDDDA}"/>
          </ac:grpSpMkLst>
        </pc:grpChg>
        <pc:grpChg chg="add del mod">
          <ac:chgData name="B. Thomas T Hatch" userId="e0b6eac1-59a3-4416-aec7-a1f9daf10706" providerId="ADAL" clId="{40C9CBA7-5D51-4C28-B16E-DE62AF420BEC}" dt="2019-09-23T14:04:52.522" v="4355" actId="478"/>
          <ac:grpSpMkLst>
            <pc:docMk/>
            <pc:sldMk cId="683670210" sldId="296"/>
            <ac:grpSpMk id="1238" creationId="{73F96E1D-95DA-4FDD-94E6-7D0B51E9862A}"/>
          </ac:grpSpMkLst>
        </pc:grpChg>
        <pc:grpChg chg="add del mod">
          <ac:chgData name="B. Thomas T Hatch" userId="e0b6eac1-59a3-4416-aec7-a1f9daf10706" providerId="ADAL" clId="{40C9CBA7-5D51-4C28-B16E-DE62AF420BEC}" dt="2019-09-23T14:04:52.522" v="4355" actId="478"/>
          <ac:grpSpMkLst>
            <pc:docMk/>
            <pc:sldMk cId="683670210" sldId="296"/>
            <ac:grpSpMk id="1263" creationId="{053B3540-2D73-42B1-BCF3-931E39FE15D5}"/>
          </ac:grpSpMkLst>
        </pc:grpChg>
        <pc:grpChg chg="add del mod">
          <ac:chgData name="B. Thomas T Hatch" userId="e0b6eac1-59a3-4416-aec7-a1f9daf10706" providerId="ADAL" clId="{40C9CBA7-5D51-4C28-B16E-DE62AF420BEC}" dt="2019-09-23T14:04:59.869" v="4357" actId="478"/>
          <ac:grpSpMkLst>
            <pc:docMk/>
            <pc:sldMk cId="683670210" sldId="296"/>
            <ac:grpSpMk id="1287" creationId="{6D39F59E-B37C-404C-A5E6-C62E6394B491}"/>
          </ac:grpSpMkLst>
        </pc:grpChg>
        <pc:grpChg chg="add del mod">
          <ac:chgData name="B. Thomas T Hatch" userId="e0b6eac1-59a3-4416-aec7-a1f9daf10706" providerId="ADAL" clId="{40C9CBA7-5D51-4C28-B16E-DE62AF420BEC}" dt="2019-09-23T14:04:52.522" v="4355" actId="478"/>
          <ac:grpSpMkLst>
            <pc:docMk/>
            <pc:sldMk cId="683670210" sldId="296"/>
            <ac:grpSpMk id="1293" creationId="{8B19D194-884F-4B07-A6CE-1EBC49C3D55D}"/>
          </ac:grpSpMkLst>
        </pc:grpChg>
        <pc:grpChg chg="add del mod">
          <ac:chgData name="B. Thomas T Hatch" userId="e0b6eac1-59a3-4416-aec7-a1f9daf10706" providerId="ADAL" clId="{40C9CBA7-5D51-4C28-B16E-DE62AF420BEC}" dt="2019-09-23T14:04:52.522" v="4355" actId="478"/>
          <ac:grpSpMkLst>
            <pc:docMk/>
            <pc:sldMk cId="683670210" sldId="296"/>
            <ac:grpSpMk id="1299" creationId="{A73E1CF5-6994-4E00-9030-512B09D609C6}"/>
          </ac:grpSpMkLst>
        </pc:grpChg>
        <pc:grpChg chg="add del mod">
          <ac:chgData name="B. Thomas T Hatch" userId="e0b6eac1-59a3-4416-aec7-a1f9daf10706" providerId="ADAL" clId="{40C9CBA7-5D51-4C28-B16E-DE62AF420BEC}" dt="2019-09-23T14:04:52.522" v="4355" actId="478"/>
          <ac:grpSpMkLst>
            <pc:docMk/>
            <pc:sldMk cId="683670210" sldId="296"/>
            <ac:grpSpMk id="1309" creationId="{7A4BB440-8D34-422E-BC0D-331F02B78045}"/>
          </ac:grpSpMkLst>
        </pc:grpChg>
        <pc:grpChg chg="add del mod">
          <ac:chgData name="B. Thomas T Hatch" userId="e0b6eac1-59a3-4416-aec7-a1f9daf10706" providerId="ADAL" clId="{40C9CBA7-5D51-4C28-B16E-DE62AF420BEC}" dt="2019-09-23T14:04:52.522" v="4355" actId="478"/>
          <ac:grpSpMkLst>
            <pc:docMk/>
            <pc:sldMk cId="683670210" sldId="296"/>
            <ac:grpSpMk id="1314" creationId="{3CFD8D3B-7179-4E94-83D4-F23B84262700}"/>
          </ac:grpSpMkLst>
        </pc:grpChg>
        <pc:grpChg chg="add del mod">
          <ac:chgData name="B. Thomas T Hatch" userId="e0b6eac1-59a3-4416-aec7-a1f9daf10706" providerId="ADAL" clId="{40C9CBA7-5D51-4C28-B16E-DE62AF420BEC}" dt="2019-09-23T14:04:52.522" v="4355" actId="478"/>
          <ac:grpSpMkLst>
            <pc:docMk/>
            <pc:sldMk cId="683670210" sldId="296"/>
            <ac:grpSpMk id="1319" creationId="{386D5C7A-3C20-4106-8946-F9F2F0B27213}"/>
          </ac:grpSpMkLst>
        </pc:grpChg>
      </pc:sldChg>
      <pc:sldChg chg="addSp delSp modSp">
        <pc:chgData name="B. Thomas T Hatch" userId="e0b6eac1-59a3-4416-aec7-a1f9daf10706" providerId="ADAL" clId="{40C9CBA7-5D51-4C28-B16E-DE62AF420BEC}" dt="2019-09-26T13:52:07.235" v="4707"/>
        <pc:sldMkLst>
          <pc:docMk/>
          <pc:sldMk cId="1039206699" sldId="297"/>
        </pc:sldMkLst>
        <pc:spChg chg="add mod">
          <ac:chgData name="B. Thomas T Hatch" userId="e0b6eac1-59a3-4416-aec7-a1f9daf10706" providerId="ADAL" clId="{40C9CBA7-5D51-4C28-B16E-DE62AF420BEC}" dt="2019-09-26T13:52:07.015" v="4377"/>
          <ac:spMkLst>
            <pc:docMk/>
            <pc:sldMk cId="1039206699" sldId="297"/>
            <ac:spMk id="3" creationId="{6D56B1D3-2297-4B39-ABF3-2E3AFB16A7DE}"/>
          </ac:spMkLst>
        </pc:spChg>
        <pc:spChg chg="del">
          <ac:chgData name="B. Thomas T Hatch" userId="e0b6eac1-59a3-4416-aec7-a1f9daf10706" providerId="ADAL" clId="{40C9CBA7-5D51-4C28-B16E-DE62AF420BEC}" dt="2019-09-26T13:17:59.458" v="4373"/>
          <ac:spMkLst>
            <pc:docMk/>
            <pc:sldMk cId="1039206699" sldId="297"/>
            <ac:spMk id="4" creationId="{808D95D5-792E-4D63-97E3-F6E4F5641F0A}"/>
          </ac:spMkLst>
        </pc:spChg>
        <pc:spChg chg="add mod">
          <ac:chgData name="B. Thomas T Hatch" userId="e0b6eac1-59a3-4416-aec7-a1f9daf10706" providerId="ADAL" clId="{40C9CBA7-5D51-4C28-B16E-DE62AF420BEC}" dt="2019-09-26T13:52:07.044" v="4414"/>
          <ac:spMkLst>
            <pc:docMk/>
            <pc:sldMk cId="1039206699" sldId="297"/>
            <ac:spMk id="8" creationId="{FB5C06C4-7201-48BB-96FB-7005D3C67D0E}"/>
          </ac:spMkLst>
        </pc:spChg>
        <pc:spChg chg="add mod">
          <ac:chgData name="B. Thomas T Hatch" userId="e0b6eac1-59a3-4416-aec7-a1f9daf10706" providerId="ADAL" clId="{40C9CBA7-5D51-4C28-B16E-DE62AF420BEC}" dt="2019-09-26T13:52:07.044" v="4414"/>
          <ac:spMkLst>
            <pc:docMk/>
            <pc:sldMk cId="1039206699" sldId="297"/>
            <ac:spMk id="9" creationId="{0025EA87-2AEA-49CC-84FE-7F7C39730349}"/>
          </ac:spMkLst>
        </pc:spChg>
        <pc:spChg chg="add mod">
          <ac:chgData name="B. Thomas T Hatch" userId="e0b6eac1-59a3-4416-aec7-a1f9daf10706" providerId="ADAL" clId="{40C9CBA7-5D51-4C28-B16E-DE62AF420BEC}" dt="2019-09-26T13:52:07.044" v="4414"/>
          <ac:spMkLst>
            <pc:docMk/>
            <pc:sldMk cId="1039206699" sldId="297"/>
            <ac:spMk id="10" creationId="{58B093B7-3B38-4309-AE21-EF8E11267475}"/>
          </ac:spMkLst>
        </pc:spChg>
        <pc:spChg chg="add mod">
          <ac:chgData name="B. Thomas T Hatch" userId="e0b6eac1-59a3-4416-aec7-a1f9daf10706" providerId="ADAL" clId="{40C9CBA7-5D51-4C28-B16E-DE62AF420BEC}" dt="2019-09-26T13:52:07.044" v="4414"/>
          <ac:spMkLst>
            <pc:docMk/>
            <pc:sldMk cId="1039206699" sldId="297"/>
            <ac:spMk id="11" creationId="{EE33355A-E1BF-4472-8EC5-C041BD5C3BC2}"/>
          </ac:spMkLst>
        </pc:spChg>
        <pc:spChg chg="add mod">
          <ac:chgData name="B. Thomas T Hatch" userId="e0b6eac1-59a3-4416-aec7-a1f9daf10706" providerId="ADAL" clId="{40C9CBA7-5D51-4C28-B16E-DE62AF420BEC}" dt="2019-09-26T13:52:07.044" v="4414"/>
          <ac:spMkLst>
            <pc:docMk/>
            <pc:sldMk cId="1039206699" sldId="297"/>
            <ac:spMk id="12" creationId="{BB64B5FC-8548-4952-BD4D-60AA218FAE7D}"/>
          </ac:spMkLst>
        </pc:spChg>
        <pc:spChg chg="add mod">
          <ac:chgData name="B. Thomas T Hatch" userId="e0b6eac1-59a3-4416-aec7-a1f9daf10706" providerId="ADAL" clId="{40C9CBA7-5D51-4C28-B16E-DE62AF420BEC}" dt="2019-09-26T13:52:07.044" v="4414"/>
          <ac:spMkLst>
            <pc:docMk/>
            <pc:sldMk cId="1039206699" sldId="297"/>
            <ac:spMk id="13" creationId="{6AD83605-1444-4029-9A79-310D3BCA707D}"/>
          </ac:spMkLst>
        </pc:spChg>
        <pc:spChg chg="add mod">
          <ac:chgData name="B. Thomas T Hatch" userId="e0b6eac1-59a3-4416-aec7-a1f9daf10706" providerId="ADAL" clId="{40C9CBA7-5D51-4C28-B16E-DE62AF420BEC}" dt="2019-09-26T13:52:07.044" v="4414"/>
          <ac:spMkLst>
            <pc:docMk/>
            <pc:sldMk cId="1039206699" sldId="297"/>
            <ac:spMk id="14" creationId="{3396E187-E247-4FCB-8B65-46728B51D32E}"/>
          </ac:spMkLst>
        </pc:spChg>
        <pc:spChg chg="add mod">
          <ac:chgData name="B. Thomas T Hatch" userId="e0b6eac1-59a3-4416-aec7-a1f9daf10706" providerId="ADAL" clId="{40C9CBA7-5D51-4C28-B16E-DE62AF420BEC}" dt="2019-09-26T13:52:07.044" v="4414"/>
          <ac:spMkLst>
            <pc:docMk/>
            <pc:sldMk cId="1039206699" sldId="297"/>
            <ac:spMk id="24" creationId="{5B6240EC-A2B5-49A4-89CC-7944C97A2217}"/>
          </ac:spMkLst>
        </pc:spChg>
        <pc:spChg chg="add mod">
          <ac:chgData name="B. Thomas T Hatch" userId="e0b6eac1-59a3-4416-aec7-a1f9daf10706" providerId="ADAL" clId="{40C9CBA7-5D51-4C28-B16E-DE62AF420BEC}" dt="2019-09-26T13:52:07.044" v="4414"/>
          <ac:spMkLst>
            <pc:docMk/>
            <pc:sldMk cId="1039206699" sldId="297"/>
            <ac:spMk id="26" creationId="{56607FAB-B545-4994-B13A-191C85E33F76}"/>
          </ac:spMkLst>
        </pc:spChg>
        <pc:spChg chg="add mod">
          <ac:chgData name="B. Thomas T Hatch" userId="e0b6eac1-59a3-4416-aec7-a1f9daf10706" providerId="ADAL" clId="{40C9CBA7-5D51-4C28-B16E-DE62AF420BEC}" dt="2019-09-26T13:52:07.065" v="4444"/>
          <ac:spMkLst>
            <pc:docMk/>
            <pc:sldMk cId="1039206699" sldId="297"/>
            <ac:spMk id="28" creationId="{BEDFD7B9-5567-4B68-8E3E-484315A6A485}"/>
          </ac:spMkLst>
        </pc:spChg>
        <pc:spChg chg="add mod">
          <ac:chgData name="B. Thomas T Hatch" userId="e0b6eac1-59a3-4416-aec7-a1f9daf10706" providerId="ADAL" clId="{40C9CBA7-5D51-4C28-B16E-DE62AF420BEC}" dt="2019-09-26T13:52:07.065" v="4444"/>
          <ac:spMkLst>
            <pc:docMk/>
            <pc:sldMk cId="1039206699" sldId="297"/>
            <ac:spMk id="29" creationId="{02F82A4A-445D-4B6B-88AA-9622570A821A}"/>
          </ac:spMkLst>
        </pc:spChg>
        <pc:spChg chg="add mod">
          <ac:chgData name="B. Thomas T Hatch" userId="e0b6eac1-59a3-4416-aec7-a1f9daf10706" providerId="ADAL" clId="{40C9CBA7-5D51-4C28-B16E-DE62AF420BEC}" dt="2019-09-26T13:52:07.065" v="4444"/>
          <ac:spMkLst>
            <pc:docMk/>
            <pc:sldMk cId="1039206699" sldId="297"/>
            <ac:spMk id="30" creationId="{9C7871F7-C130-4B01-8D4C-183EF06710A1}"/>
          </ac:spMkLst>
        </pc:spChg>
        <pc:spChg chg="add mod">
          <ac:chgData name="B. Thomas T Hatch" userId="e0b6eac1-59a3-4416-aec7-a1f9daf10706" providerId="ADAL" clId="{40C9CBA7-5D51-4C28-B16E-DE62AF420BEC}" dt="2019-09-26T13:52:07.065" v="4444"/>
          <ac:spMkLst>
            <pc:docMk/>
            <pc:sldMk cId="1039206699" sldId="297"/>
            <ac:spMk id="31" creationId="{D7E12EB8-B564-44FA-A335-57B4A36D521F}"/>
          </ac:spMkLst>
        </pc:spChg>
        <pc:spChg chg="add mod">
          <ac:chgData name="B. Thomas T Hatch" userId="e0b6eac1-59a3-4416-aec7-a1f9daf10706" providerId="ADAL" clId="{40C9CBA7-5D51-4C28-B16E-DE62AF420BEC}" dt="2019-09-26T13:52:07.065" v="4444"/>
          <ac:spMkLst>
            <pc:docMk/>
            <pc:sldMk cId="1039206699" sldId="297"/>
            <ac:spMk id="1024" creationId="{4C08A591-105E-419F-A4F4-F1D0C881055F}"/>
          </ac:spMkLst>
        </pc:spChg>
        <pc:spChg chg="add mod">
          <ac:chgData name="B. Thomas T Hatch" userId="e0b6eac1-59a3-4416-aec7-a1f9daf10706" providerId="ADAL" clId="{40C9CBA7-5D51-4C28-B16E-DE62AF420BEC}" dt="2019-09-26T13:52:07.065" v="4444"/>
          <ac:spMkLst>
            <pc:docMk/>
            <pc:sldMk cId="1039206699" sldId="297"/>
            <ac:spMk id="1025" creationId="{4A25355E-A3AF-4057-BFE3-0FDAE3931340}"/>
          </ac:spMkLst>
        </pc:spChg>
        <pc:spChg chg="add mod">
          <ac:chgData name="B. Thomas T Hatch" userId="e0b6eac1-59a3-4416-aec7-a1f9daf10706" providerId="ADAL" clId="{40C9CBA7-5D51-4C28-B16E-DE62AF420BEC}" dt="2019-09-26T13:52:07.065" v="4444"/>
          <ac:spMkLst>
            <pc:docMk/>
            <pc:sldMk cId="1039206699" sldId="297"/>
            <ac:spMk id="1027" creationId="{77BBC714-059A-43BD-9F32-770D227A013F}"/>
          </ac:spMkLst>
        </pc:spChg>
        <pc:spChg chg="add mod">
          <ac:chgData name="B. Thomas T Hatch" userId="e0b6eac1-59a3-4416-aec7-a1f9daf10706" providerId="ADAL" clId="{40C9CBA7-5D51-4C28-B16E-DE62AF420BEC}" dt="2019-09-26T13:52:07.067" v="4449"/>
          <ac:spMkLst>
            <pc:docMk/>
            <pc:sldMk cId="1039206699" sldId="297"/>
            <ac:spMk id="1031" creationId="{52F37EFD-A36D-4238-AB7E-44A06F1AFF5F}"/>
          </ac:spMkLst>
        </pc:spChg>
        <pc:spChg chg="add mod">
          <ac:chgData name="B. Thomas T Hatch" userId="e0b6eac1-59a3-4416-aec7-a1f9daf10706" providerId="ADAL" clId="{40C9CBA7-5D51-4C28-B16E-DE62AF420BEC}" dt="2019-09-26T13:52:07.071" v="4453"/>
          <ac:spMkLst>
            <pc:docMk/>
            <pc:sldMk cId="1039206699" sldId="297"/>
            <ac:spMk id="1033" creationId="{AA1AE979-4C25-4B6F-B05E-D4D5F72C4B83}"/>
          </ac:spMkLst>
        </pc:spChg>
        <pc:spChg chg="add mod">
          <ac:chgData name="B. Thomas T Hatch" userId="e0b6eac1-59a3-4416-aec7-a1f9daf10706" providerId="ADAL" clId="{40C9CBA7-5D51-4C28-B16E-DE62AF420BEC}" dt="2019-09-26T13:52:07.092" v="4478"/>
          <ac:spMkLst>
            <pc:docMk/>
            <pc:sldMk cId="1039206699" sldId="297"/>
            <ac:spMk id="1035" creationId="{99CBC617-7015-4492-BDC3-68CD7840AA00}"/>
          </ac:spMkLst>
        </pc:spChg>
        <pc:spChg chg="add mod">
          <ac:chgData name="B. Thomas T Hatch" userId="e0b6eac1-59a3-4416-aec7-a1f9daf10706" providerId="ADAL" clId="{40C9CBA7-5D51-4C28-B16E-DE62AF420BEC}" dt="2019-09-26T13:52:07.092" v="4478"/>
          <ac:spMkLst>
            <pc:docMk/>
            <pc:sldMk cId="1039206699" sldId="297"/>
            <ac:spMk id="1037" creationId="{92F6F040-C449-4E3F-AC99-B9BF7469E9F0}"/>
          </ac:spMkLst>
        </pc:spChg>
        <pc:spChg chg="add mod">
          <ac:chgData name="B. Thomas T Hatch" userId="e0b6eac1-59a3-4416-aec7-a1f9daf10706" providerId="ADAL" clId="{40C9CBA7-5D51-4C28-B16E-DE62AF420BEC}" dt="2019-09-26T13:52:07.092" v="4478"/>
          <ac:spMkLst>
            <pc:docMk/>
            <pc:sldMk cId="1039206699" sldId="297"/>
            <ac:spMk id="1038" creationId="{9B9E96E9-A661-42FA-A512-A0110D3BB77C}"/>
          </ac:spMkLst>
        </pc:spChg>
        <pc:spChg chg="add mod">
          <ac:chgData name="B. Thomas T Hatch" userId="e0b6eac1-59a3-4416-aec7-a1f9daf10706" providerId="ADAL" clId="{40C9CBA7-5D51-4C28-B16E-DE62AF420BEC}" dt="2019-09-26T13:52:07.092" v="4478"/>
          <ac:spMkLst>
            <pc:docMk/>
            <pc:sldMk cId="1039206699" sldId="297"/>
            <ac:spMk id="1039" creationId="{1E3A153F-8390-432C-ABB5-B419BD7A0A7C}"/>
          </ac:spMkLst>
        </pc:spChg>
        <pc:spChg chg="add mod">
          <ac:chgData name="B. Thomas T Hatch" userId="e0b6eac1-59a3-4416-aec7-a1f9daf10706" providerId="ADAL" clId="{40C9CBA7-5D51-4C28-B16E-DE62AF420BEC}" dt="2019-09-26T13:52:07.092" v="4478"/>
          <ac:spMkLst>
            <pc:docMk/>
            <pc:sldMk cId="1039206699" sldId="297"/>
            <ac:spMk id="1041" creationId="{834BEAE4-C85E-47AC-AD9C-4F4026A7E1B5}"/>
          </ac:spMkLst>
        </pc:spChg>
        <pc:spChg chg="add mod">
          <ac:chgData name="B. Thomas T Hatch" userId="e0b6eac1-59a3-4416-aec7-a1f9daf10706" providerId="ADAL" clId="{40C9CBA7-5D51-4C28-B16E-DE62AF420BEC}" dt="2019-09-26T13:52:07.092" v="4478"/>
          <ac:spMkLst>
            <pc:docMk/>
            <pc:sldMk cId="1039206699" sldId="297"/>
            <ac:spMk id="1042" creationId="{8575978F-0FB6-4907-8ACC-0949A770C5FB}"/>
          </ac:spMkLst>
        </pc:spChg>
        <pc:spChg chg="add mod">
          <ac:chgData name="B. Thomas T Hatch" userId="e0b6eac1-59a3-4416-aec7-a1f9daf10706" providerId="ADAL" clId="{40C9CBA7-5D51-4C28-B16E-DE62AF420BEC}" dt="2019-09-26T13:52:07.112" v="4504"/>
          <ac:spMkLst>
            <pc:docMk/>
            <pc:sldMk cId="1039206699" sldId="297"/>
            <ac:spMk id="1044" creationId="{3130064D-5C18-443B-AA71-1AEC1B9F6452}"/>
          </ac:spMkLst>
        </pc:spChg>
        <pc:spChg chg="add mod">
          <ac:chgData name="B. Thomas T Hatch" userId="e0b6eac1-59a3-4416-aec7-a1f9daf10706" providerId="ADAL" clId="{40C9CBA7-5D51-4C28-B16E-DE62AF420BEC}" dt="2019-09-26T13:52:07.112" v="4504"/>
          <ac:spMkLst>
            <pc:docMk/>
            <pc:sldMk cId="1039206699" sldId="297"/>
            <ac:spMk id="1045" creationId="{477DBDEC-4748-4519-BB03-DA22485E0241}"/>
          </ac:spMkLst>
        </pc:spChg>
        <pc:spChg chg="add mod">
          <ac:chgData name="B. Thomas T Hatch" userId="e0b6eac1-59a3-4416-aec7-a1f9daf10706" providerId="ADAL" clId="{40C9CBA7-5D51-4C28-B16E-DE62AF420BEC}" dt="2019-09-26T13:52:07.112" v="4504"/>
          <ac:spMkLst>
            <pc:docMk/>
            <pc:sldMk cId="1039206699" sldId="297"/>
            <ac:spMk id="1046" creationId="{A6D0CC73-4BF7-4707-910E-074CCF6AE6BB}"/>
          </ac:spMkLst>
        </pc:spChg>
        <pc:spChg chg="add mod">
          <ac:chgData name="B. Thomas T Hatch" userId="e0b6eac1-59a3-4416-aec7-a1f9daf10706" providerId="ADAL" clId="{40C9CBA7-5D51-4C28-B16E-DE62AF420BEC}" dt="2019-09-26T13:52:07.112" v="4504"/>
          <ac:spMkLst>
            <pc:docMk/>
            <pc:sldMk cId="1039206699" sldId="297"/>
            <ac:spMk id="1047" creationId="{B9B45E67-0680-4BAB-BFD8-9B97D8F6419A}"/>
          </ac:spMkLst>
        </pc:spChg>
        <pc:spChg chg="add mod">
          <ac:chgData name="B. Thomas T Hatch" userId="e0b6eac1-59a3-4416-aec7-a1f9daf10706" providerId="ADAL" clId="{40C9CBA7-5D51-4C28-B16E-DE62AF420BEC}" dt="2019-09-26T13:52:07.112" v="4504"/>
          <ac:spMkLst>
            <pc:docMk/>
            <pc:sldMk cId="1039206699" sldId="297"/>
            <ac:spMk id="1048" creationId="{6B870BEA-EBFF-4112-BB41-1403367440BA}"/>
          </ac:spMkLst>
        </pc:spChg>
        <pc:spChg chg="add mod">
          <ac:chgData name="B. Thomas T Hatch" userId="e0b6eac1-59a3-4416-aec7-a1f9daf10706" providerId="ADAL" clId="{40C9CBA7-5D51-4C28-B16E-DE62AF420BEC}" dt="2019-09-26T13:52:07.112" v="4504"/>
          <ac:spMkLst>
            <pc:docMk/>
            <pc:sldMk cId="1039206699" sldId="297"/>
            <ac:spMk id="1049" creationId="{7AABE503-03A4-4475-AFCB-F8EF2134F1EC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51" creationId="{F3A05471-776C-492D-9524-27CF8BECCDF3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52" creationId="{E4C8B2BA-5F0A-4544-AE95-19FD207BA373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53" creationId="{B46D09A6-310A-49C9-89E4-6C2AAB4DF765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54" creationId="{68BFECAB-148D-40F8-9ECB-35E77A1CF90D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55" creationId="{2BC4ACFF-C9C0-4301-AC8E-1AA279257BFB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56" creationId="{45CC01D8-87E6-44AF-84F9-2061F49C280F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57" creationId="{D4DCEF1D-2E59-4E11-B300-6AD7790E87AD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58" creationId="{9FFDCDB3-518D-4999-8D0A-0E9FE92E1454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59" creationId="{C3761B11-B1D2-4A6F-9077-48AE6A38BD45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60" creationId="{3E9C11EA-0A7A-4724-ABBD-6461C0731A04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61" creationId="{EC4EF89E-E297-4868-B343-6835F263D3C3}"/>
          </ac:spMkLst>
        </pc:spChg>
        <pc:spChg chg="add mod">
          <ac:chgData name="B. Thomas T Hatch" userId="e0b6eac1-59a3-4416-aec7-a1f9daf10706" providerId="ADAL" clId="{40C9CBA7-5D51-4C28-B16E-DE62AF420BEC}" dt="2019-09-26T13:52:07.143" v="4554"/>
          <ac:spMkLst>
            <pc:docMk/>
            <pc:sldMk cId="1039206699" sldId="297"/>
            <ac:spMk id="1062" creationId="{484E468F-3284-427A-824A-E7A2DFB51A50}"/>
          </ac:spMkLst>
        </pc:spChg>
        <pc:spChg chg="add mod">
          <ac:chgData name="B. Thomas T Hatch" userId="e0b6eac1-59a3-4416-aec7-a1f9daf10706" providerId="ADAL" clId="{40C9CBA7-5D51-4C28-B16E-DE62AF420BEC}" dt="2019-09-26T13:52:07.164" v="4588"/>
          <ac:spMkLst>
            <pc:docMk/>
            <pc:sldMk cId="1039206699" sldId="297"/>
            <ac:spMk id="1064" creationId="{ED07AA31-6622-4D67-ACD1-21926C382C4C}"/>
          </ac:spMkLst>
        </pc:spChg>
        <pc:spChg chg="add mod">
          <ac:chgData name="B. Thomas T Hatch" userId="e0b6eac1-59a3-4416-aec7-a1f9daf10706" providerId="ADAL" clId="{40C9CBA7-5D51-4C28-B16E-DE62AF420BEC}" dt="2019-09-26T13:52:07.164" v="4588"/>
          <ac:spMkLst>
            <pc:docMk/>
            <pc:sldMk cId="1039206699" sldId="297"/>
            <ac:spMk id="1065" creationId="{776B1130-38DE-43B3-B097-F2436EC4A5D6}"/>
          </ac:spMkLst>
        </pc:spChg>
        <pc:spChg chg="add mod">
          <ac:chgData name="B. Thomas T Hatch" userId="e0b6eac1-59a3-4416-aec7-a1f9daf10706" providerId="ADAL" clId="{40C9CBA7-5D51-4C28-B16E-DE62AF420BEC}" dt="2019-09-26T13:52:07.164" v="4588"/>
          <ac:spMkLst>
            <pc:docMk/>
            <pc:sldMk cId="1039206699" sldId="297"/>
            <ac:spMk id="1066" creationId="{A53B41FE-7D97-4452-BF20-13044D713AA7}"/>
          </ac:spMkLst>
        </pc:spChg>
        <pc:spChg chg="add mod">
          <ac:chgData name="B. Thomas T Hatch" userId="e0b6eac1-59a3-4416-aec7-a1f9daf10706" providerId="ADAL" clId="{40C9CBA7-5D51-4C28-B16E-DE62AF420BEC}" dt="2019-09-26T13:52:07.164" v="4588"/>
          <ac:spMkLst>
            <pc:docMk/>
            <pc:sldMk cId="1039206699" sldId="297"/>
            <ac:spMk id="1067" creationId="{4B921D68-17D0-4936-9590-98A0EC9BB42C}"/>
          </ac:spMkLst>
        </pc:spChg>
        <pc:spChg chg="add mod">
          <ac:chgData name="B. Thomas T Hatch" userId="e0b6eac1-59a3-4416-aec7-a1f9daf10706" providerId="ADAL" clId="{40C9CBA7-5D51-4C28-B16E-DE62AF420BEC}" dt="2019-09-26T13:52:07.164" v="4588"/>
          <ac:spMkLst>
            <pc:docMk/>
            <pc:sldMk cId="1039206699" sldId="297"/>
            <ac:spMk id="1068" creationId="{CAF82911-D067-4AF6-A8BE-D9233B95C12B}"/>
          </ac:spMkLst>
        </pc:spChg>
        <pc:spChg chg="add mod">
          <ac:chgData name="B. Thomas T Hatch" userId="e0b6eac1-59a3-4416-aec7-a1f9daf10706" providerId="ADAL" clId="{40C9CBA7-5D51-4C28-B16E-DE62AF420BEC}" dt="2019-09-26T13:52:07.164" v="4588"/>
          <ac:spMkLst>
            <pc:docMk/>
            <pc:sldMk cId="1039206699" sldId="297"/>
            <ac:spMk id="1069" creationId="{CAF9E1BF-9DC6-48C3-B26B-492863B982C3}"/>
          </ac:spMkLst>
        </pc:spChg>
        <pc:spChg chg="add mod">
          <ac:chgData name="B. Thomas T Hatch" userId="e0b6eac1-59a3-4416-aec7-a1f9daf10706" providerId="ADAL" clId="{40C9CBA7-5D51-4C28-B16E-DE62AF420BEC}" dt="2019-09-26T13:52:07.164" v="4588"/>
          <ac:spMkLst>
            <pc:docMk/>
            <pc:sldMk cId="1039206699" sldId="297"/>
            <ac:spMk id="1070" creationId="{9F499E27-4023-4957-8FD7-98A2D76D4DF7}"/>
          </ac:spMkLst>
        </pc:spChg>
        <pc:spChg chg="add mod">
          <ac:chgData name="B. Thomas T Hatch" userId="e0b6eac1-59a3-4416-aec7-a1f9daf10706" providerId="ADAL" clId="{40C9CBA7-5D51-4C28-B16E-DE62AF420BEC}" dt="2019-09-26T13:52:07.164" v="4588"/>
          <ac:spMkLst>
            <pc:docMk/>
            <pc:sldMk cId="1039206699" sldId="297"/>
            <ac:spMk id="1071" creationId="{F16DD19A-990A-47EC-BB46-8A851641B98D}"/>
          </ac:spMkLst>
        </pc:spChg>
        <pc:spChg chg="add mod">
          <ac:chgData name="B. Thomas T Hatch" userId="e0b6eac1-59a3-4416-aec7-a1f9daf10706" providerId="ADAL" clId="{40C9CBA7-5D51-4C28-B16E-DE62AF420BEC}" dt="2019-09-26T13:52:07.184" v="4622"/>
          <ac:spMkLst>
            <pc:docMk/>
            <pc:sldMk cId="1039206699" sldId="297"/>
            <ac:spMk id="1073" creationId="{41EF8716-97EC-41D1-815E-5DA24775F72D}"/>
          </ac:spMkLst>
        </pc:spChg>
        <pc:spChg chg="add mod">
          <ac:chgData name="B. Thomas T Hatch" userId="e0b6eac1-59a3-4416-aec7-a1f9daf10706" providerId="ADAL" clId="{40C9CBA7-5D51-4C28-B16E-DE62AF420BEC}" dt="2019-09-26T13:52:07.184" v="4622"/>
          <ac:spMkLst>
            <pc:docMk/>
            <pc:sldMk cId="1039206699" sldId="297"/>
            <ac:spMk id="1074" creationId="{B32246C6-1336-46B8-BFAD-B4B62C2DB191}"/>
          </ac:spMkLst>
        </pc:spChg>
        <pc:spChg chg="add mod">
          <ac:chgData name="B. Thomas T Hatch" userId="e0b6eac1-59a3-4416-aec7-a1f9daf10706" providerId="ADAL" clId="{40C9CBA7-5D51-4C28-B16E-DE62AF420BEC}" dt="2019-09-26T13:52:07.184" v="4622"/>
          <ac:spMkLst>
            <pc:docMk/>
            <pc:sldMk cId="1039206699" sldId="297"/>
            <ac:spMk id="1075" creationId="{748D8443-15C5-46A4-98C3-D47C35315916}"/>
          </ac:spMkLst>
        </pc:spChg>
        <pc:spChg chg="add mod">
          <ac:chgData name="B. Thomas T Hatch" userId="e0b6eac1-59a3-4416-aec7-a1f9daf10706" providerId="ADAL" clId="{40C9CBA7-5D51-4C28-B16E-DE62AF420BEC}" dt="2019-09-26T13:52:07.184" v="4622"/>
          <ac:spMkLst>
            <pc:docMk/>
            <pc:sldMk cId="1039206699" sldId="297"/>
            <ac:spMk id="1076" creationId="{48BC8717-0FF5-47CF-95AB-FF877A97BB4E}"/>
          </ac:spMkLst>
        </pc:spChg>
        <pc:spChg chg="add mod">
          <ac:chgData name="B. Thomas T Hatch" userId="e0b6eac1-59a3-4416-aec7-a1f9daf10706" providerId="ADAL" clId="{40C9CBA7-5D51-4C28-B16E-DE62AF420BEC}" dt="2019-09-26T13:52:07.184" v="4622"/>
          <ac:spMkLst>
            <pc:docMk/>
            <pc:sldMk cId="1039206699" sldId="297"/>
            <ac:spMk id="1077" creationId="{E1EF7AC9-6F89-45B9-9BA2-1A0B76E9061B}"/>
          </ac:spMkLst>
        </pc:spChg>
        <pc:spChg chg="add mod">
          <ac:chgData name="B. Thomas T Hatch" userId="e0b6eac1-59a3-4416-aec7-a1f9daf10706" providerId="ADAL" clId="{40C9CBA7-5D51-4C28-B16E-DE62AF420BEC}" dt="2019-09-26T13:52:07.184" v="4622"/>
          <ac:spMkLst>
            <pc:docMk/>
            <pc:sldMk cId="1039206699" sldId="297"/>
            <ac:spMk id="1078" creationId="{B0197921-226B-4E9C-A753-DED13D725BF4}"/>
          </ac:spMkLst>
        </pc:spChg>
        <pc:spChg chg="add mod">
          <ac:chgData name="B. Thomas T Hatch" userId="e0b6eac1-59a3-4416-aec7-a1f9daf10706" providerId="ADAL" clId="{40C9CBA7-5D51-4C28-B16E-DE62AF420BEC}" dt="2019-09-26T13:52:07.184" v="4622"/>
          <ac:spMkLst>
            <pc:docMk/>
            <pc:sldMk cId="1039206699" sldId="297"/>
            <ac:spMk id="1079" creationId="{E2682546-C6E4-428C-8CBC-9947277F3C03}"/>
          </ac:spMkLst>
        </pc:spChg>
        <pc:spChg chg="add mod">
          <ac:chgData name="B. Thomas T Hatch" userId="e0b6eac1-59a3-4416-aec7-a1f9daf10706" providerId="ADAL" clId="{40C9CBA7-5D51-4C28-B16E-DE62AF420BEC}" dt="2019-09-26T13:52:07.184" v="4622"/>
          <ac:spMkLst>
            <pc:docMk/>
            <pc:sldMk cId="1039206699" sldId="297"/>
            <ac:spMk id="1080" creationId="{7996DC28-B232-4DCD-9645-4D48A1515FDF}"/>
          </ac:spMkLst>
        </pc:spChg>
        <pc:spChg chg="add mod">
          <ac:chgData name="B. Thomas T Hatch" userId="e0b6eac1-59a3-4416-aec7-a1f9daf10706" providerId="ADAL" clId="{40C9CBA7-5D51-4C28-B16E-DE62AF420BEC}" dt="2019-09-26T13:52:07.204" v="4656"/>
          <ac:spMkLst>
            <pc:docMk/>
            <pc:sldMk cId="1039206699" sldId="297"/>
            <ac:spMk id="1082" creationId="{08AA603C-A10F-437C-850D-97875BDCFB50}"/>
          </ac:spMkLst>
        </pc:spChg>
        <pc:spChg chg="add mod">
          <ac:chgData name="B. Thomas T Hatch" userId="e0b6eac1-59a3-4416-aec7-a1f9daf10706" providerId="ADAL" clId="{40C9CBA7-5D51-4C28-B16E-DE62AF420BEC}" dt="2019-09-26T13:52:07.204" v="4656"/>
          <ac:spMkLst>
            <pc:docMk/>
            <pc:sldMk cId="1039206699" sldId="297"/>
            <ac:spMk id="1083" creationId="{2F41E383-319D-4E6B-940C-718618398082}"/>
          </ac:spMkLst>
        </pc:spChg>
        <pc:spChg chg="add mod">
          <ac:chgData name="B. Thomas T Hatch" userId="e0b6eac1-59a3-4416-aec7-a1f9daf10706" providerId="ADAL" clId="{40C9CBA7-5D51-4C28-B16E-DE62AF420BEC}" dt="2019-09-26T13:52:07.204" v="4656"/>
          <ac:spMkLst>
            <pc:docMk/>
            <pc:sldMk cId="1039206699" sldId="297"/>
            <ac:spMk id="1084" creationId="{53CDE3D0-5FEA-4408-97FF-5721ED558D84}"/>
          </ac:spMkLst>
        </pc:spChg>
        <pc:spChg chg="add mod">
          <ac:chgData name="B. Thomas T Hatch" userId="e0b6eac1-59a3-4416-aec7-a1f9daf10706" providerId="ADAL" clId="{40C9CBA7-5D51-4C28-B16E-DE62AF420BEC}" dt="2019-09-26T13:52:07.204" v="4656"/>
          <ac:spMkLst>
            <pc:docMk/>
            <pc:sldMk cId="1039206699" sldId="297"/>
            <ac:spMk id="1085" creationId="{F9ABCD87-2A7E-4ECB-BC14-95260ECC8A57}"/>
          </ac:spMkLst>
        </pc:spChg>
        <pc:spChg chg="add mod">
          <ac:chgData name="B. Thomas T Hatch" userId="e0b6eac1-59a3-4416-aec7-a1f9daf10706" providerId="ADAL" clId="{40C9CBA7-5D51-4C28-B16E-DE62AF420BEC}" dt="2019-09-26T13:52:07.204" v="4656"/>
          <ac:spMkLst>
            <pc:docMk/>
            <pc:sldMk cId="1039206699" sldId="297"/>
            <ac:spMk id="1086" creationId="{1D309332-0D7F-475A-8BE9-0138F08F3E35}"/>
          </ac:spMkLst>
        </pc:spChg>
        <pc:spChg chg="add mod">
          <ac:chgData name="B. Thomas T Hatch" userId="e0b6eac1-59a3-4416-aec7-a1f9daf10706" providerId="ADAL" clId="{40C9CBA7-5D51-4C28-B16E-DE62AF420BEC}" dt="2019-09-26T13:52:07.204" v="4656"/>
          <ac:spMkLst>
            <pc:docMk/>
            <pc:sldMk cId="1039206699" sldId="297"/>
            <ac:spMk id="1087" creationId="{A15FBE36-FB89-4F37-95DD-357B682AFF4A}"/>
          </ac:spMkLst>
        </pc:spChg>
        <pc:spChg chg="add mod">
          <ac:chgData name="B. Thomas T Hatch" userId="e0b6eac1-59a3-4416-aec7-a1f9daf10706" providerId="ADAL" clId="{40C9CBA7-5D51-4C28-B16E-DE62AF420BEC}" dt="2019-09-26T13:52:07.204" v="4656"/>
          <ac:spMkLst>
            <pc:docMk/>
            <pc:sldMk cId="1039206699" sldId="297"/>
            <ac:spMk id="1088" creationId="{7D6B6A1E-FDAD-480A-86E6-1C59E24B709B}"/>
          </ac:spMkLst>
        </pc:spChg>
        <pc:spChg chg="add mod">
          <ac:chgData name="B. Thomas T Hatch" userId="e0b6eac1-59a3-4416-aec7-a1f9daf10706" providerId="ADAL" clId="{40C9CBA7-5D51-4C28-B16E-DE62AF420BEC}" dt="2019-09-26T13:52:07.204" v="4656"/>
          <ac:spMkLst>
            <pc:docMk/>
            <pc:sldMk cId="1039206699" sldId="297"/>
            <ac:spMk id="1089" creationId="{74A1DF3A-22DD-4E28-844E-FCAC80E59380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091" creationId="{3A488B33-4FFB-44D6-84BF-EAD241FA9F85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092" creationId="{1AF48B3E-51A1-44AB-9351-0BFFFFE542D4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093" creationId="{61A96D13-7553-470D-9FCF-CC18A779415B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094" creationId="{1C48CDD4-C6FC-4A78-B711-2367E4135139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095" creationId="{F80D2888-7647-4E64-9E2A-9CD1D91F7534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096" creationId="{F6D34191-E9F3-4D47-A9F9-14CE9ABA0295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097" creationId="{AA9F458E-1808-4853-8014-A5EFEB009799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098" creationId="{82BBA9E4-9423-49F1-B3E0-0F694AF610D4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099" creationId="{0E9CC2BE-DDBE-4230-A80A-0E5019984E28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100" creationId="{901716E0-8C7A-4FB4-BA88-480FC2800332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101" creationId="{7EB44145-48C0-4067-B350-88D62F86900C}"/>
          </ac:spMkLst>
        </pc:spChg>
        <pc:spChg chg="add mod">
          <ac:chgData name="B. Thomas T Hatch" userId="e0b6eac1-59a3-4416-aec7-a1f9daf10706" providerId="ADAL" clId="{40C9CBA7-5D51-4C28-B16E-DE62AF420BEC}" dt="2019-09-26T13:52:07.235" v="4706"/>
          <ac:spMkLst>
            <pc:docMk/>
            <pc:sldMk cId="1039206699" sldId="297"/>
            <ac:spMk id="1102" creationId="{EF6469B6-E6E4-4C6D-853F-D0EFF8F437FC}"/>
          </ac:spMkLst>
        </pc:spChg>
        <pc:grpChg chg="add mod">
          <ac:chgData name="B. Thomas T Hatch" userId="e0b6eac1-59a3-4416-aec7-a1f9daf10706" providerId="ADAL" clId="{40C9CBA7-5D51-4C28-B16E-DE62AF420BEC}" dt="2019-09-26T13:52:07.045" v="4415"/>
          <ac:grpSpMkLst>
            <pc:docMk/>
            <pc:sldMk cId="1039206699" sldId="297"/>
            <ac:grpSpMk id="27" creationId="{8E80207E-87BD-4F16-B06D-3AF61BDC9AD3}"/>
          </ac:grpSpMkLst>
        </pc:grpChg>
        <pc:grpChg chg="add mod">
          <ac:chgData name="B. Thomas T Hatch" userId="e0b6eac1-59a3-4416-aec7-a1f9daf10706" providerId="ADAL" clId="{40C9CBA7-5D51-4C28-B16E-DE62AF420BEC}" dt="2019-09-26T13:52:07.065" v="4445"/>
          <ac:grpSpMkLst>
            <pc:docMk/>
            <pc:sldMk cId="1039206699" sldId="297"/>
            <ac:grpSpMk id="1029" creationId="{7FB0D231-4055-4FEE-A5B6-8CEA14D1ECFD}"/>
          </ac:grpSpMkLst>
        </pc:grpChg>
        <pc:grpChg chg="add mod">
          <ac:chgData name="B. Thomas T Hatch" userId="e0b6eac1-59a3-4416-aec7-a1f9daf10706" providerId="ADAL" clId="{40C9CBA7-5D51-4C28-B16E-DE62AF420BEC}" dt="2019-09-26T13:52:07.092" v="4479"/>
          <ac:grpSpMkLst>
            <pc:docMk/>
            <pc:sldMk cId="1039206699" sldId="297"/>
            <ac:grpSpMk id="1043" creationId="{C842AC9B-F923-4C0A-8531-2EC45EB7F8AD}"/>
          </ac:grpSpMkLst>
        </pc:grpChg>
        <pc:grpChg chg="add mod">
          <ac:chgData name="B. Thomas T Hatch" userId="e0b6eac1-59a3-4416-aec7-a1f9daf10706" providerId="ADAL" clId="{40C9CBA7-5D51-4C28-B16E-DE62AF420BEC}" dt="2019-09-26T13:52:07.112" v="4505"/>
          <ac:grpSpMkLst>
            <pc:docMk/>
            <pc:sldMk cId="1039206699" sldId="297"/>
            <ac:grpSpMk id="1050" creationId="{61A915AB-E22A-409A-9597-BB8B58711B43}"/>
          </ac:grpSpMkLst>
        </pc:grpChg>
        <pc:grpChg chg="add mod">
          <ac:chgData name="B. Thomas T Hatch" userId="e0b6eac1-59a3-4416-aec7-a1f9daf10706" providerId="ADAL" clId="{40C9CBA7-5D51-4C28-B16E-DE62AF420BEC}" dt="2019-09-26T13:52:07.144" v="4555"/>
          <ac:grpSpMkLst>
            <pc:docMk/>
            <pc:sldMk cId="1039206699" sldId="297"/>
            <ac:grpSpMk id="1063" creationId="{B88007D0-1399-47F7-95ED-1A439DDC51B6}"/>
          </ac:grpSpMkLst>
        </pc:grpChg>
        <pc:grpChg chg="add mod">
          <ac:chgData name="B. Thomas T Hatch" userId="e0b6eac1-59a3-4416-aec7-a1f9daf10706" providerId="ADAL" clId="{40C9CBA7-5D51-4C28-B16E-DE62AF420BEC}" dt="2019-09-26T13:52:07.165" v="4589"/>
          <ac:grpSpMkLst>
            <pc:docMk/>
            <pc:sldMk cId="1039206699" sldId="297"/>
            <ac:grpSpMk id="1072" creationId="{9A7FCB98-1CF6-41BC-9B14-7ADD7CB48CB5}"/>
          </ac:grpSpMkLst>
        </pc:grpChg>
        <pc:grpChg chg="add mod">
          <ac:chgData name="B. Thomas T Hatch" userId="e0b6eac1-59a3-4416-aec7-a1f9daf10706" providerId="ADAL" clId="{40C9CBA7-5D51-4C28-B16E-DE62AF420BEC}" dt="2019-09-26T13:52:07.185" v="4623"/>
          <ac:grpSpMkLst>
            <pc:docMk/>
            <pc:sldMk cId="1039206699" sldId="297"/>
            <ac:grpSpMk id="1081" creationId="{B198D83C-CF5C-43F0-BBAE-340A0E229788}"/>
          </ac:grpSpMkLst>
        </pc:grpChg>
        <pc:grpChg chg="add mod">
          <ac:chgData name="B. Thomas T Hatch" userId="e0b6eac1-59a3-4416-aec7-a1f9daf10706" providerId="ADAL" clId="{40C9CBA7-5D51-4C28-B16E-DE62AF420BEC}" dt="2019-09-26T13:52:07.205" v="4657"/>
          <ac:grpSpMkLst>
            <pc:docMk/>
            <pc:sldMk cId="1039206699" sldId="297"/>
            <ac:grpSpMk id="1090" creationId="{56643D23-D407-4981-8B8B-F22B52D6B6B1}"/>
          </ac:grpSpMkLst>
        </pc:grpChg>
        <pc:grpChg chg="add mod">
          <ac:chgData name="B. Thomas T Hatch" userId="e0b6eac1-59a3-4416-aec7-a1f9daf10706" providerId="ADAL" clId="{40C9CBA7-5D51-4C28-B16E-DE62AF420BEC}" dt="2019-09-26T13:52:07.235" v="4707"/>
          <ac:grpSpMkLst>
            <pc:docMk/>
            <pc:sldMk cId="1039206699" sldId="297"/>
            <ac:grpSpMk id="1103" creationId="{F52EA976-3EF2-4798-BBBB-4BC3D80613C2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0AB7E-F985-4A87-BF01-1F959C8F2C3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5095B-926C-424A-9D39-E5F3E4D11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5095B-926C-424A-9D39-E5F3E4D116E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D287E-A9B9-4972-B7F4-1D34ED8F1314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225BA-A6C4-493D-B94D-CA9215F5F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9" Type="http://schemas.openxmlformats.org/officeDocument/2006/relationships/tags" Target="../tags/tag40.xml"/><Relationship Id="rId21" Type="http://schemas.openxmlformats.org/officeDocument/2006/relationships/tags" Target="../tags/tag22.xml"/><Relationship Id="rId34" Type="http://schemas.openxmlformats.org/officeDocument/2006/relationships/tags" Target="../tags/tag35.xml"/><Relationship Id="rId42" Type="http://schemas.openxmlformats.org/officeDocument/2006/relationships/tags" Target="../tags/tag43.xml"/><Relationship Id="rId47" Type="http://schemas.openxmlformats.org/officeDocument/2006/relationships/tags" Target="../tags/tag48.xml"/><Relationship Id="rId50" Type="http://schemas.openxmlformats.org/officeDocument/2006/relationships/tags" Target="../tags/tag51.xml"/><Relationship Id="rId55" Type="http://schemas.openxmlformats.org/officeDocument/2006/relationships/tags" Target="../tags/tag56.xml"/><Relationship Id="rId63" Type="http://schemas.openxmlformats.org/officeDocument/2006/relationships/tags" Target="../tags/tag64.xml"/><Relationship Id="rId68" Type="http://schemas.openxmlformats.org/officeDocument/2006/relationships/tags" Target="../tags/tag69.xml"/><Relationship Id="rId76" Type="http://schemas.openxmlformats.org/officeDocument/2006/relationships/tags" Target="../tags/tag77.xml"/><Relationship Id="rId7" Type="http://schemas.openxmlformats.org/officeDocument/2006/relationships/tags" Target="../tags/tag8.xml"/><Relationship Id="rId71" Type="http://schemas.openxmlformats.org/officeDocument/2006/relationships/tags" Target="../tags/tag72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9" Type="http://schemas.openxmlformats.org/officeDocument/2006/relationships/tags" Target="../tags/tag30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tags" Target="../tags/tag33.xml"/><Relationship Id="rId37" Type="http://schemas.openxmlformats.org/officeDocument/2006/relationships/tags" Target="../tags/tag38.xml"/><Relationship Id="rId40" Type="http://schemas.openxmlformats.org/officeDocument/2006/relationships/tags" Target="../tags/tag41.xml"/><Relationship Id="rId45" Type="http://schemas.openxmlformats.org/officeDocument/2006/relationships/tags" Target="../tags/tag46.xml"/><Relationship Id="rId53" Type="http://schemas.openxmlformats.org/officeDocument/2006/relationships/tags" Target="../tags/tag54.xml"/><Relationship Id="rId58" Type="http://schemas.openxmlformats.org/officeDocument/2006/relationships/tags" Target="../tags/tag59.xml"/><Relationship Id="rId66" Type="http://schemas.openxmlformats.org/officeDocument/2006/relationships/tags" Target="../tags/tag67.xml"/><Relationship Id="rId74" Type="http://schemas.openxmlformats.org/officeDocument/2006/relationships/tags" Target="../tags/tag75.xml"/><Relationship Id="rId79" Type="http://schemas.openxmlformats.org/officeDocument/2006/relationships/tags" Target="../tags/tag80.xml"/><Relationship Id="rId5" Type="http://schemas.openxmlformats.org/officeDocument/2006/relationships/tags" Target="../tags/tag6.xml"/><Relationship Id="rId61" Type="http://schemas.openxmlformats.org/officeDocument/2006/relationships/tags" Target="../tags/tag62.xml"/><Relationship Id="rId82" Type="http://schemas.openxmlformats.org/officeDocument/2006/relationships/image" Target="../media/image2.jpeg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tags" Target="../tags/tag32.xml"/><Relationship Id="rId44" Type="http://schemas.openxmlformats.org/officeDocument/2006/relationships/tags" Target="../tags/tag45.xml"/><Relationship Id="rId52" Type="http://schemas.openxmlformats.org/officeDocument/2006/relationships/tags" Target="../tags/tag53.xml"/><Relationship Id="rId60" Type="http://schemas.openxmlformats.org/officeDocument/2006/relationships/tags" Target="../tags/tag61.xml"/><Relationship Id="rId65" Type="http://schemas.openxmlformats.org/officeDocument/2006/relationships/tags" Target="../tags/tag66.xml"/><Relationship Id="rId73" Type="http://schemas.openxmlformats.org/officeDocument/2006/relationships/tags" Target="../tags/tag74.xml"/><Relationship Id="rId78" Type="http://schemas.openxmlformats.org/officeDocument/2006/relationships/tags" Target="../tags/tag79.xml"/><Relationship Id="rId81" Type="http://schemas.openxmlformats.org/officeDocument/2006/relationships/image" Target="../media/image1.jpe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Relationship Id="rId35" Type="http://schemas.openxmlformats.org/officeDocument/2006/relationships/tags" Target="../tags/tag36.xml"/><Relationship Id="rId43" Type="http://schemas.openxmlformats.org/officeDocument/2006/relationships/tags" Target="../tags/tag44.xml"/><Relationship Id="rId48" Type="http://schemas.openxmlformats.org/officeDocument/2006/relationships/tags" Target="../tags/tag49.xml"/><Relationship Id="rId56" Type="http://schemas.openxmlformats.org/officeDocument/2006/relationships/tags" Target="../tags/tag57.xml"/><Relationship Id="rId64" Type="http://schemas.openxmlformats.org/officeDocument/2006/relationships/tags" Target="../tags/tag65.xml"/><Relationship Id="rId69" Type="http://schemas.openxmlformats.org/officeDocument/2006/relationships/tags" Target="../tags/tag70.xml"/><Relationship Id="rId77" Type="http://schemas.openxmlformats.org/officeDocument/2006/relationships/tags" Target="../tags/tag78.xml"/><Relationship Id="rId8" Type="http://schemas.openxmlformats.org/officeDocument/2006/relationships/tags" Target="../tags/tag9.xml"/><Relationship Id="rId51" Type="http://schemas.openxmlformats.org/officeDocument/2006/relationships/tags" Target="../tags/tag52.xml"/><Relationship Id="rId72" Type="http://schemas.openxmlformats.org/officeDocument/2006/relationships/tags" Target="../tags/tag73.xml"/><Relationship Id="rId80" Type="http://schemas.openxmlformats.org/officeDocument/2006/relationships/slideLayout" Target="../slideLayouts/slideLayout1.xml"/><Relationship Id="rId3" Type="http://schemas.openxmlformats.org/officeDocument/2006/relationships/tags" Target="../tags/tag4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tags" Target="../tags/tag39.xml"/><Relationship Id="rId46" Type="http://schemas.openxmlformats.org/officeDocument/2006/relationships/tags" Target="../tags/tag47.xml"/><Relationship Id="rId59" Type="http://schemas.openxmlformats.org/officeDocument/2006/relationships/tags" Target="../tags/tag60.xml"/><Relationship Id="rId67" Type="http://schemas.openxmlformats.org/officeDocument/2006/relationships/tags" Target="../tags/tag68.xml"/><Relationship Id="rId20" Type="http://schemas.openxmlformats.org/officeDocument/2006/relationships/tags" Target="../tags/tag21.xml"/><Relationship Id="rId41" Type="http://schemas.openxmlformats.org/officeDocument/2006/relationships/tags" Target="../tags/tag42.xml"/><Relationship Id="rId54" Type="http://schemas.openxmlformats.org/officeDocument/2006/relationships/tags" Target="../tags/tag55.xml"/><Relationship Id="rId62" Type="http://schemas.openxmlformats.org/officeDocument/2006/relationships/tags" Target="../tags/tag63.xml"/><Relationship Id="rId70" Type="http://schemas.openxmlformats.org/officeDocument/2006/relationships/tags" Target="../tags/tag71.xml"/><Relationship Id="rId75" Type="http://schemas.openxmlformats.org/officeDocument/2006/relationships/tags" Target="../tags/tag76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tags" Target="../tags/tag37.xml"/><Relationship Id="rId49" Type="http://schemas.openxmlformats.org/officeDocument/2006/relationships/tags" Target="../tags/tag50.xml"/><Relationship Id="rId57" Type="http://schemas.openxmlformats.org/officeDocument/2006/relationships/tags" Target="../tags/tag5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www.davidsformalwear.com/images/Tuxedos/AndrewFezzaDeluxeTwoButtonTuxedo1.jpg&amp;imgrefurl=http://www.davidsformalwear.com/LaurenbyRalphLaurenTwoButtonTuxedo2.html&amp;usg=__bPybmznFclDHUQsnw1fYg3B5K6c=&amp;h=600&amp;w=400&amp;sz=49&amp;hl=en&amp;start=3&amp;zoom=1&amp;tbnid=tYdsQeeX2dnmiM:&amp;tbnh=135&amp;tbnw=90&amp;ei=cIZ8TvbGA-rL0QGg_vn7Dw&amp;prev=/search?q=tuxedo&amp;hl=en&amp;gbv=2&amp;tbm=isch&amp;itbs=1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hyperlink" Target="http://www.logostage.com/logos/MasterCard.jpg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www.davidsformalwear.com/images/Tuxedos/AndrewFezzaDeluxeTwoButtonTuxedo1.jpg&amp;imgrefurl=http://www.davidsformalwear.com/LaurenbyRalphLaurenTwoButtonTuxedo2.html&amp;usg=__bPybmznFclDHUQsnw1fYg3B5K6c=&amp;h=600&amp;w=400&amp;sz=49&amp;hl=en&amp;start=3&amp;zoom=1&amp;tbnid=tYdsQeeX2dnmiM:&amp;tbnh=135&amp;tbnw=90&amp;ei=cIZ8TvbGA-rL0QGg_vn7Dw&amp;prev=/search?q=tuxedo&amp;hl=en&amp;gbv=2&amp;tbm=isch&amp;itbs=1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hyperlink" Target="http://www.logostage.com/logos/MasterCard.jpg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www.davidsformalwear.com/images/Tuxedos/AndrewFezzaDeluxeTwoButtonTuxedo1.jpg&amp;imgrefurl=http://www.davidsformalwear.com/LaurenbyRalphLaurenTwoButtonTuxedo2.html&amp;usg=__bPybmznFclDHUQsnw1fYg3B5K6c=&amp;h=600&amp;w=400&amp;sz=49&amp;hl=en&amp;start=3&amp;zoom=1&amp;tbnid=tYdsQeeX2dnmiM:&amp;tbnh=135&amp;tbnw=90&amp;ei=cIZ8TvbGA-rL0QGg_vn7Dw&amp;prev=/search?q=tuxedo&amp;hl=en&amp;gbv=2&amp;tbm=isch&amp;itbs=1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hyperlink" Target="http://www.logostage.com/logos/MasterCard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837573"/>
            <a:ext cx="3886200" cy="3505200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/>
              <a:t>Lewis Structures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/>
              <a:t>Octet Rule (</a:t>
            </a:r>
            <a:r>
              <a:rPr lang="en-US" sz="1600" dirty="0"/>
              <a:t>and Exceptions</a:t>
            </a:r>
            <a:r>
              <a:rPr lang="en-US" sz="2800" dirty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/>
              <a:t>Resonance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/>
              <a:t>Formal Charge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/>
              <a:t>Isomers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/>
              <a:t>EPR Model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/>
              <a:t>Hybrid Orbitals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/>
              <a:t>Molecular Orbital Theory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3962400" y="1837573"/>
            <a:ext cx="50292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Polarity &amp; Dipole Moments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molecular Forces (IMF)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baseline="0" dirty="0">
                <a:solidFill>
                  <a:schemeClr val="tx1">
                    <a:tint val="75000"/>
                  </a:schemeClr>
                </a:solidFill>
              </a:rPr>
              <a:t>Hydrogen Bonding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Dipole-Dipole Attractions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noProof="0" dirty="0">
                <a:solidFill>
                  <a:schemeClr val="tx1">
                    <a:tint val="75000"/>
                  </a:schemeClr>
                </a:solidFill>
              </a:rPr>
              <a:t>London Dispersion Forces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Intramolecular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Forces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baseline="0" dirty="0">
                <a:solidFill>
                  <a:schemeClr val="tx1">
                    <a:tint val="75000"/>
                  </a:schemeClr>
                </a:solidFill>
              </a:rPr>
              <a:t>Metallic</a:t>
            </a:r>
            <a:r>
              <a:rPr lang="en-US" sz="1600" dirty="0">
                <a:solidFill>
                  <a:schemeClr val="tx1">
                    <a:tint val="75000"/>
                  </a:schemeClr>
                </a:solidFill>
              </a:rPr>
              <a:t> Bonding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Ionic Bonding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Covalent Bonding (Macromolecules)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3429000"/>
          </a:xfrm>
        </p:spPr>
        <p:txBody>
          <a:bodyPr/>
          <a:lstStyle/>
          <a:p>
            <a:pPr algn="l"/>
            <a:r>
              <a:rPr lang="en-US" sz="2800" dirty="0"/>
              <a:t>Functional Isomers are isomers which have a particular atom or group of atoms in a different position leading to fundamentally different types of compounds (ex. esters vs. carboxylic acids)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3429000"/>
          </a:xfrm>
        </p:spPr>
        <p:txBody>
          <a:bodyPr/>
          <a:lstStyle/>
          <a:p>
            <a:pPr algn="l"/>
            <a:r>
              <a:rPr lang="en-US" sz="2800" dirty="0"/>
              <a:t>Geometric Isomers are </a:t>
            </a:r>
            <a:r>
              <a:rPr lang="en-US" sz="2800" dirty="0" err="1"/>
              <a:t>stereoisomers</a:t>
            </a:r>
            <a:r>
              <a:rPr lang="en-US" sz="2800" dirty="0"/>
              <a:t> which cannot be </a:t>
            </a:r>
            <a:r>
              <a:rPr lang="en-US" sz="2800" dirty="0" err="1"/>
              <a:t>interconverted</a:t>
            </a:r>
            <a:r>
              <a:rPr lang="en-US" sz="2800" dirty="0"/>
              <a:t> without breaking a chemical bond. </a:t>
            </a:r>
            <a:r>
              <a:rPr lang="en-US" sz="2000" dirty="0"/>
              <a:t>(</a:t>
            </a:r>
            <a:r>
              <a:rPr lang="en-US" sz="2000" dirty="0" err="1"/>
              <a:t>Stereoisomers</a:t>
            </a:r>
            <a:r>
              <a:rPr lang="en-US" sz="2000" dirty="0"/>
              <a:t> are made of the same types and numbers of atoms, in the same sequence, but with different  spatial arrangements.) </a:t>
            </a:r>
            <a:r>
              <a:rPr lang="en-US" sz="2800" dirty="0"/>
              <a:t>Examples are alkenes, with or without functional groups and some </a:t>
            </a:r>
            <a:r>
              <a:rPr lang="en-US" sz="2800" dirty="0" err="1"/>
              <a:t>disubstitutional</a:t>
            </a:r>
            <a:r>
              <a:rPr lang="en-US" sz="2800" dirty="0"/>
              <a:t> cyclic </a:t>
            </a:r>
            <a:r>
              <a:rPr lang="en-US" sz="2800" dirty="0" err="1"/>
              <a:t>alkanes</a:t>
            </a:r>
            <a:r>
              <a:rPr lang="en-US" sz="2800" dirty="0"/>
              <a:t>.</a:t>
            </a:r>
            <a:endParaRPr lang="en-US" sz="3600" dirty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762595" y="1663701"/>
            <a:ext cx="7315200" cy="3429000"/>
          </a:xfrm>
        </p:spPr>
        <p:txBody>
          <a:bodyPr/>
          <a:lstStyle/>
          <a:p>
            <a:pPr algn="l"/>
            <a:r>
              <a:rPr lang="en-US" sz="2800" dirty="0"/>
              <a:t>Hybrid Orbitals</a:t>
            </a:r>
            <a:endParaRPr lang="en-US" sz="3600" dirty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  <p:sp>
        <p:nvSpPr>
          <p:cNvPr id="1074" name="SMARTInkShape-443">
            <a:extLst>
              <a:ext uri="{FF2B5EF4-FFF2-40B4-BE49-F238E27FC236}">
                <a16:creationId xmlns:a16="http://schemas.microsoft.com/office/drawing/2014/main" id="{EB3053F8-A06C-468E-BD65-566706A7896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108031" y="6366867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0"/>
                </a:moveTo>
                <a:lnTo>
                  <a:pt x="0" y="0"/>
                </a:lnTo>
                <a:lnTo>
                  <a:pt x="0" y="2678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91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34290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dirty="0"/>
              <a:t>Sigma and Pi Bonding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Sigma (</a:t>
            </a:r>
            <a:r>
              <a:rPr lang="en-US" sz="2800" dirty="0">
                <a:latin typeface="Symbol" panose="05050102010706020507" pitchFamily="18" charset="2"/>
              </a:rPr>
              <a:t>s</a:t>
            </a:r>
            <a:r>
              <a:rPr lang="en-US" sz="2800" dirty="0"/>
              <a:t>) Bond – sharing of a pair of electrons through the direct overlap of any two orbitals.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Pi (</a:t>
            </a:r>
            <a:r>
              <a:rPr lang="en-US" sz="2800" dirty="0">
                <a:latin typeface="Symbol" panose="05050102010706020507" pitchFamily="18" charset="2"/>
              </a:rPr>
              <a:t>p</a:t>
            </a:r>
            <a:r>
              <a:rPr lang="en-US" sz="2800" dirty="0"/>
              <a:t>) Bond – sharing of a pair of electrons through the indirect overlap of two parallel p orbitals.</a:t>
            </a:r>
            <a:endParaRPr lang="en-US" sz="3600" dirty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788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3429000"/>
          </a:xfrm>
        </p:spPr>
        <p:txBody>
          <a:bodyPr/>
          <a:lstStyle/>
          <a:p>
            <a:pPr algn="l"/>
            <a:r>
              <a:rPr lang="en-US" sz="2800" dirty="0"/>
              <a:t>Sigma and Pi Bonding</a:t>
            </a:r>
            <a:endParaRPr lang="en-US" sz="3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Draw the Lewis Structures for C</a:t>
            </a:r>
            <a:r>
              <a:rPr lang="en-US" sz="2000" baseline="-25000" dirty="0"/>
              <a:t>2</a:t>
            </a:r>
            <a:r>
              <a:rPr lang="en-US" sz="2000" dirty="0"/>
              <a:t>H</a:t>
            </a:r>
            <a:r>
              <a:rPr lang="en-US" sz="2000" baseline="-25000" dirty="0"/>
              <a:t>4</a:t>
            </a:r>
            <a:r>
              <a:rPr lang="en-US" sz="2000" dirty="0"/>
              <a:t> and C</a:t>
            </a:r>
            <a:r>
              <a:rPr lang="en-US" sz="2000" baseline="-25000" dirty="0"/>
              <a:t>3</a:t>
            </a:r>
            <a:r>
              <a:rPr lang="en-US" sz="2000" dirty="0"/>
              <a:t>H</a:t>
            </a:r>
            <a:r>
              <a:rPr lang="en-US" sz="2000" baseline="-25000" dirty="0"/>
              <a:t>4</a:t>
            </a:r>
            <a:r>
              <a:rPr lang="en-US" sz="20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One of these molecules is coplanar, and the other has atoms in perpendicular planes. Identify which is which and explain your choice on the basis of hybrid orbitals and </a:t>
            </a:r>
            <a:r>
              <a:rPr lang="en-US" sz="2000" dirty="0">
                <a:latin typeface="Symbol" panose="05050102010706020507" pitchFamily="18" charset="2"/>
              </a:rPr>
              <a:t>s</a:t>
            </a:r>
            <a:r>
              <a:rPr lang="en-US" sz="2000" dirty="0"/>
              <a:t> and </a:t>
            </a:r>
            <a:r>
              <a:rPr lang="en-US" sz="2000" dirty="0">
                <a:latin typeface="Symbol" panose="05050102010706020507" pitchFamily="18" charset="2"/>
              </a:rPr>
              <a:t>p</a:t>
            </a:r>
            <a:r>
              <a:rPr lang="en-US" sz="2000" dirty="0"/>
              <a:t> bonding.</a:t>
            </a:r>
          </a:p>
        </p:txBody>
      </p:sp>
    </p:spTree>
    <p:extLst>
      <p:ext uri="{BB962C8B-B14F-4D97-AF65-F5344CB8AC3E}">
        <p14:creationId xmlns:p14="http://schemas.microsoft.com/office/powerpoint/2010/main" val="683670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869871" y="1691217"/>
            <a:ext cx="7315200" cy="3429000"/>
          </a:xfrm>
        </p:spPr>
        <p:txBody>
          <a:bodyPr/>
          <a:lstStyle/>
          <a:p>
            <a:pPr algn="l"/>
            <a:r>
              <a:rPr lang="en-US" sz="2800" dirty="0"/>
              <a:t>Hybrid Orbitals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Resonance, re-explained…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78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3429000"/>
          </a:xfrm>
        </p:spPr>
        <p:txBody>
          <a:bodyPr/>
          <a:lstStyle/>
          <a:p>
            <a:pPr algn="l"/>
            <a:r>
              <a:rPr lang="en-US" sz="2800" dirty="0"/>
              <a:t>Hybrid Orbitals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Conjugated Systems</a:t>
            </a:r>
            <a:endParaRPr lang="en-US" sz="3600" dirty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470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81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81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81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81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82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762595" y="1663701"/>
            <a:ext cx="7315200" cy="342900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MARTInkShape-1">
            <a:extLst>
              <a:ext uri="{FF2B5EF4-FFF2-40B4-BE49-F238E27FC236}">
                <a16:creationId xmlns:a16="http://schemas.microsoft.com/office/drawing/2014/main" id="{6D56B1D3-2297-4B39-ABF3-2E3AFB16A7D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108031" y="6366867"/>
            <a:ext cx="1" cy="26789"/>
          </a:xfrm>
          <a:custGeom>
            <a:avLst/>
            <a:gdLst/>
            <a:ahLst/>
            <a:cxnLst/>
            <a:rect l="0" t="0" r="0" b="0"/>
            <a:pathLst>
              <a:path w="1" h="26789">
                <a:moveTo>
                  <a:pt x="0" y="0"/>
                </a:moveTo>
                <a:lnTo>
                  <a:pt x="0" y="0"/>
                </a:lnTo>
                <a:lnTo>
                  <a:pt x="0" y="2678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SMARTInkShape-Group51">
            <a:extLst>
              <a:ext uri="{FF2B5EF4-FFF2-40B4-BE49-F238E27FC236}">
                <a16:creationId xmlns:a16="http://schemas.microsoft.com/office/drawing/2014/main" id="{8E80207E-87BD-4F16-B06D-3AF61BDC9AD3}"/>
              </a:ext>
            </a:extLst>
          </p:cNvPr>
          <p:cNvGrpSpPr/>
          <p:nvPr/>
        </p:nvGrpSpPr>
        <p:grpSpPr>
          <a:xfrm>
            <a:off x="2018268" y="2348885"/>
            <a:ext cx="3134163" cy="330006"/>
            <a:chOff x="2018268" y="2348885"/>
            <a:chExt cx="3134163" cy="330006"/>
          </a:xfrm>
        </p:grpSpPr>
        <p:sp>
          <p:nvSpPr>
            <p:cNvPr id="8" name="SMARTInkShape-2">
              <a:extLst>
                <a:ext uri="{FF2B5EF4-FFF2-40B4-BE49-F238E27FC236}">
                  <a16:creationId xmlns:a16="http://schemas.microsoft.com/office/drawing/2014/main" id="{FB5C06C4-7201-48BB-96FB-7005D3C67D0E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3505798" y="2402095"/>
              <a:ext cx="217883" cy="223234"/>
            </a:xfrm>
            <a:custGeom>
              <a:avLst/>
              <a:gdLst/>
              <a:ahLst/>
              <a:cxnLst/>
              <a:rect l="0" t="0" r="0" b="0"/>
              <a:pathLst>
                <a:path w="217883" h="223234">
                  <a:moveTo>
                    <a:pt x="182163" y="8921"/>
                  </a:moveTo>
                  <a:lnTo>
                    <a:pt x="182163" y="8921"/>
                  </a:lnTo>
                  <a:lnTo>
                    <a:pt x="182163" y="4180"/>
                  </a:lnTo>
                  <a:lnTo>
                    <a:pt x="181171" y="2784"/>
                  </a:lnTo>
                  <a:lnTo>
                    <a:pt x="179517" y="1853"/>
                  </a:lnTo>
                  <a:lnTo>
                    <a:pt x="169734" y="359"/>
                  </a:lnTo>
                  <a:lnTo>
                    <a:pt x="138714" y="0"/>
                  </a:lnTo>
                  <a:lnTo>
                    <a:pt x="116327" y="7122"/>
                  </a:lnTo>
                  <a:lnTo>
                    <a:pt x="98715" y="16215"/>
                  </a:lnTo>
                  <a:lnTo>
                    <a:pt x="57141" y="46754"/>
                  </a:lnTo>
                  <a:lnTo>
                    <a:pt x="24074" y="80544"/>
                  </a:lnTo>
                  <a:lnTo>
                    <a:pt x="747" y="122041"/>
                  </a:lnTo>
                  <a:lnTo>
                    <a:pt x="0" y="133941"/>
                  </a:lnTo>
                  <a:lnTo>
                    <a:pt x="5902" y="167009"/>
                  </a:lnTo>
                  <a:lnTo>
                    <a:pt x="8101" y="170868"/>
                  </a:lnTo>
                  <a:lnTo>
                    <a:pt x="20677" y="181039"/>
                  </a:lnTo>
                  <a:lnTo>
                    <a:pt x="36971" y="190336"/>
                  </a:lnTo>
                  <a:lnTo>
                    <a:pt x="79777" y="200648"/>
                  </a:lnTo>
                  <a:lnTo>
                    <a:pt x="105531" y="210577"/>
                  </a:lnTo>
                  <a:lnTo>
                    <a:pt x="147581" y="220113"/>
                  </a:lnTo>
                  <a:lnTo>
                    <a:pt x="188156" y="223152"/>
                  </a:lnTo>
                  <a:lnTo>
                    <a:pt x="217882" y="2232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3">
              <a:extLst>
                <a:ext uri="{FF2B5EF4-FFF2-40B4-BE49-F238E27FC236}">
                  <a16:creationId xmlns:a16="http://schemas.microsoft.com/office/drawing/2014/main" id="{0025EA87-2AEA-49CC-84FE-7F7C39730349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4179653" y="2394430"/>
              <a:ext cx="240543" cy="230495"/>
            </a:xfrm>
            <a:custGeom>
              <a:avLst/>
              <a:gdLst/>
              <a:ahLst/>
              <a:cxnLst/>
              <a:rect l="0" t="0" r="0" b="0"/>
              <a:pathLst>
                <a:path w="240543" h="230495">
                  <a:moveTo>
                    <a:pt x="178035" y="16586"/>
                  </a:moveTo>
                  <a:lnTo>
                    <a:pt x="178035" y="16586"/>
                  </a:lnTo>
                  <a:lnTo>
                    <a:pt x="170346" y="8897"/>
                  </a:lnTo>
                  <a:lnTo>
                    <a:pt x="156084" y="6909"/>
                  </a:lnTo>
                  <a:lnTo>
                    <a:pt x="144852" y="1592"/>
                  </a:lnTo>
                  <a:lnTo>
                    <a:pt x="134844" y="0"/>
                  </a:lnTo>
                  <a:lnTo>
                    <a:pt x="126427" y="1938"/>
                  </a:lnTo>
                  <a:lnTo>
                    <a:pt x="118387" y="5115"/>
                  </a:lnTo>
                  <a:lnTo>
                    <a:pt x="91307" y="12062"/>
                  </a:lnTo>
                  <a:lnTo>
                    <a:pt x="51010" y="40646"/>
                  </a:lnTo>
                  <a:lnTo>
                    <a:pt x="15719" y="85173"/>
                  </a:lnTo>
                  <a:lnTo>
                    <a:pt x="3685" y="108884"/>
                  </a:lnTo>
                  <a:lnTo>
                    <a:pt x="0" y="138628"/>
                  </a:lnTo>
                  <a:lnTo>
                    <a:pt x="4347" y="156485"/>
                  </a:lnTo>
                  <a:lnTo>
                    <a:pt x="16659" y="174344"/>
                  </a:lnTo>
                  <a:lnTo>
                    <a:pt x="57936" y="197633"/>
                  </a:lnTo>
                  <a:lnTo>
                    <a:pt x="89709" y="208967"/>
                  </a:lnTo>
                  <a:lnTo>
                    <a:pt x="133514" y="217243"/>
                  </a:lnTo>
                  <a:lnTo>
                    <a:pt x="170983" y="223992"/>
                  </a:lnTo>
                  <a:lnTo>
                    <a:pt x="214553" y="230494"/>
                  </a:lnTo>
                  <a:lnTo>
                    <a:pt x="221716" y="228073"/>
                  </a:lnTo>
                  <a:lnTo>
                    <a:pt x="228206" y="224681"/>
                  </a:lnTo>
                  <a:lnTo>
                    <a:pt x="240542" y="2219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4">
              <a:extLst>
                <a:ext uri="{FF2B5EF4-FFF2-40B4-BE49-F238E27FC236}">
                  <a16:creationId xmlns:a16="http://schemas.microsoft.com/office/drawing/2014/main" id="{58B093B7-3B38-4309-AE21-EF8E11267475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2018268" y="2375333"/>
              <a:ext cx="258803" cy="303558"/>
            </a:xfrm>
            <a:custGeom>
              <a:avLst/>
              <a:gdLst/>
              <a:ahLst/>
              <a:cxnLst/>
              <a:rect l="0" t="0" r="0" b="0"/>
              <a:pathLst>
                <a:path w="258803" h="303558">
                  <a:moveTo>
                    <a:pt x="249873" y="26753"/>
                  </a:moveTo>
                  <a:lnTo>
                    <a:pt x="249873" y="26753"/>
                  </a:lnTo>
                  <a:lnTo>
                    <a:pt x="245132" y="26753"/>
                  </a:lnTo>
                  <a:lnTo>
                    <a:pt x="240159" y="24107"/>
                  </a:lnTo>
                  <a:lnTo>
                    <a:pt x="225957" y="12514"/>
                  </a:lnTo>
                  <a:lnTo>
                    <a:pt x="214134" y="6963"/>
                  </a:lnTo>
                  <a:lnTo>
                    <a:pt x="208192" y="3075"/>
                  </a:lnTo>
                  <a:lnTo>
                    <a:pt x="199268" y="886"/>
                  </a:lnTo>
                  <a:lnTo>
                    <a:pt x="167770" y="0"/>
                  </a:lnTo>
                  <a:lnTo>
                    <a:pt x="153227" y="4715"/>
                  </a:lnTo>
                  <a:lnTo>
                    <a:pt x="115321" y="29468"/>
                  </a:lnTo>
                  <a:lnTo>
                    <a:pt x="71272" y="68584"/>
                  </a:lnTo>
                  <a:lnTo>
                    <a:pt x="38275" y="108898"/>
                  </a:lnTo>
                  <a:lnTo>
                    <a:pt x="15224" y="153166"/>
                  </a:lnTo>
                  <a:lnTo>
                    <a:pt x="2553" y="186887"/>
                  </a:lnTo>
                  <a:lnTo>
                    <a:pt x="0" y="224384"/>
                  </a:lnTo>
                  <a:lnTo>
                    <a:pt x="4629" y="239320"/>
                  </a:lnTo>
                  <a:lnTo>
                    <a:pt x="12284" y="251572"/>
                  </a:lnTo>
                  <a:lnTo>
                    <a:pt x="51853" y="279724"/>
                  </a:lnTo>
                  <a:lnTo>
                    <a:pt x="74534" y="290668"/>
                  </a:lnTo>
                  <a:lnTo>
                    <a:pt x="116136" y="300431"/>
                  </a:lnTo>
                  <a:lnTo>
                    <a:pt x="155372" y="303297"/>
                  </a:lnTo>
                  <a:lnTo>
                    <a:pt x="197591" y="303557"/>
                  </a:lnTo>
                  <a:lnTo>
                    <a:pt x="225239" y="302579"/>
                  </a:lnTo>
                  <a:lnTo>
                    <a:pt x="243419" y="295885"/>
                  </a:lnTo>
                  <a:lnTo>
                    <a:pt x="258802" y="2946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5">
              <a:extLst>
                <a:ext uri="{FF2B5EF4-FFF2-40B4-BE49-F238E27FC236}">
                  <a16:creationId xmlns:a16="http://schemas.microsoft.com/office/drawing/2014/main" id="{EE33355A-E1BF-4472-8EC5-C041BD5C3BC2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3214688" y="2518172"/>
              <a:ext cx="223243" cy="17492"/>
            </a:xfrm>
            <a:custGeom>
              <a:avLst/>
              <a:gdLst/>
              <a:ahLst/>
              <a:cxnLst/>
              <a:rect l="0" t="0" r="0" b="0"/>
              <a:pathLst>
                <a:path w="223243" h="17492">
                  <a:moveTo>
                    <a:pt x="0" y="8930"/>
                  </a:moveTo>
                  <a:lnTo>
                    <a:pt x="0" y="8930"/>
                  </a:lnTo>
                  <a:lnTo>
                    <a:pt x="43449" y="8930"/>
                  </a:lnTo>
                  <a:lnTo>
                    <a:pt x="86720" y="8930"/>
                  </a:lnTo>
                  <a:lnTo>
                    <a:pt x="95097" y="9922"/>
                  </a:lnTo>
                  <a:lnTo>
                    <a:pt x="122410" y="16618"/>
                  </a:lnTo>
                  <a:lnTo>
                    <a:pt x="140008" y="17491"/>
                  </a:lnTo>
                  <a:lnTo>
                    <a:pt x="149207" y="15050"/>
                  </a:lnTo>
                  <a:lnTo>
                    <a:pt x="157595" y="11650"/>
                  </a:lnTo>
                  <a:lnTo>
                    <a:pt x="196617" y="9088"/>
                  </a:lnTo>
                  <a:lnTo>
                    <a:pt x="207440" y="8008"/>
                  </a:lnTo>
                  <a:lnTo>
                    <a:pt x="22324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6">
              <a:extLst>
                <a:ext uri="{FF2B5EF4-FFF2-40B4-BE49-F238E27FC236}">
                  <a16:creationId xmlns:a16="http://schemas.microsoft.com/office/drawing/2014/main" id="{BB64B5FC-8548-4952-BD4D-60AA218FAE7D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2375297" y="2544961"/>
              <a:ext cx="196454" cy="17860"/>
            </a:xfrm>
            <a:custGeom>
              <a:avLst/>
              <a:gdLst/>
              <a:ahLst/>
              <a:cxnLst/>
              <a:rect l="0" t="0" r="0" b="0"/>
              <a:pathLst>
                <a:path w="196454" h="17860">
                  <a:moveTo>
                    <a:pt x="0" y="17859"/>
                  </a:moveTo>
                  <a:lnTo>
                    <a:pt x="0" y="17859"/>
                  </a:lnTo>
                  <a:lnTo>
                    <a:pt x="7688" y="17859"/>
                  </a:lnTo>
                  <a:lnTo>
                    <a:pt x="15813" y="11722"/>
                  </a:lnTo>
                  <a:lnTo>
                    <a:pt x="21249" y="10171"/>
                  </a:lnTo>
                  <a:lnTo>
                    <a:pt x="62756" y="6332"/>
                  </a:lnTo>
                  <a:lnTo>
                    <a:pt x="80441" y="1876"/>
                  </a:lnTo>
                  <a:lnTo>
                    <a:pt x="121858" y="73"/>
                  </a:lnTo>
                  <a:lnTo>
                    <a:pt x="160898" y="4"/>
                  </a:lnTo>
                  <a:lnTo>
                    <a:pt x="196453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7">
              <a:extLst>
                <a:ext uri="{FF2B5EF4-FFF2-40B4-BE49-F238E27FC236}">
                  <a16:creationId xmlns:a16="http://schemas.microsoft.com/office/drawing/2014/main" id="{6AD83605-1444-4029-9A79-310D3BCA707D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3866555" y="2509257"/>
              <a:ext cx="187524" cy="8916"/>
            </a:xfrm>
            <a:custGeom>
              <a:avLst/>
              <a:gdLst/>
              <a:ahLst/>
              <a:cxnLst/>
              <a:rect l="0" t="0" r="0" b="0"/>
              <a:pathLst>
                <a:path w="187524" h="8916">
                  <a:moveTo>
                    <a:pt x="0" y="8915"/>
                  </a:moveTo>
                  <a:lnTo>
                    <a:pt x="0" y="8915"/>
                  </a:lnTo>
                  <a:lnTo>
                    <a:pt x="12428" y="8915"/>
                  </a:lnTo>
                  <a:lnTo>
                    <a:pt x="54141" y="812"/>
                  </a:lnTo>
                  <a:lnTo>
                    <a:pt x="95483" y="94"/>
                  </a:lnTo>
                  <a:lnTo>
                    <a:pt x="135446" y="0"/>
                  </a:lnTo>
                  <a:lnTo>
                    <a:pt x="151479" y="984"/>
                  </a:lnTo>
                  <a:lnTo>
                    <a:pt x="187523" y="89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8">
              <a:extLst>
                <a:ext uri="{FF2B5EF4-FFF2-40B4-BE49-F238E27FC236}">
                  <a16:creationId xmlns:a16="http://schemas.microsoft.com/office/drawing/2014/main" id="{3396E187-E247-4FCB-8B65-46728B51D32E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2770013" y="2411127"/>
              <a:ext cx="248222" cy="222750"/>
            </a:xfrm>
            <a:custGeom>
              <a:avLst/>
              <a:gdLst/>
              <a:ahLst/>
              <a:cxnLst/>
              <a:rect l="0" t="0" r="0" b="0"/>
              <a:pathLst>
                <a:path w="248222" h="222750">
                  <a:moveTo>
                    <a:pt x="221432" y="17748"/>
                  </a:moveTo>
                  <a:lnTo>
                    <a:pt x="221432" y="17748"/>
                  </a:lnTo>
                  <a:lnTo>
                    <a:pt x="216692" y="17748"/>
                  </a:lnTo>
                  <a:lnTo>
                    <a:pt x="215295" y="16756"/>
                  </a:lnTo>
                  <a:lnTo>
                    <a:pt x="214365" y="15102"/>
                  </a:lnTo>
                  <a:lnTo>
                    <a:pt x="213744" y="13007"/>
                  </a:lnTo>
                  <a:lnTo>
                    <a:pt x="212338" y="11611"/>
                  </a:lnTo>
                  <a:lnTo>
                    <a:pt x="208130" y="10060"/>
                  </a:lnTo>
                  <a:lnTo>
                    <a:pt x="197344" y="8071"/>
                  </a:lnTo>
                  <a:lnTo>
                    <a:pt x="187616" y="2754"/>
                  </a:lnTo>
                  <a:lnTo>
                    <a:pt x="143884" y="0"/>
                  </a:lnTo>
                  <a:lnTo>
                    <a:pt x="120198" y="7040"/>
                  </a:lnTo>
                  <a:lnTo>
                    <a:pt x="78556" y="26748"/>
                  </a:lnTo>
                  <a:lnTo>
                    <a:pt x="42839" y="47189"/>
                  </a:lnTo>
                  <a:lnTo>
                    <a:pt x="20202" y="68515"/>
                  </a:lnTo>
                  <a:lnTo>
                    <a:pt x="4298" y="95552"/>
                  </a:lnTo>
                  <a:lnTo>
                    <a:pt x="0" y="113120"/>
                  </a:lnTo>
                  <a:lnTo>
                    <a:pt x="1640" y="122313"/>
                  </a:lnTo>
                  <a:lnTo>
                    <a:pt x="19228" y="153277"/>
                  </a:lnTo>
                  <a:lnTo>
                    <a:pt x="43649" y="169369"/>
                  </a:lnTo>
                  <a:lnTo>
                    <a:pt x="85414" y="196337"/>
                  </a:lnTo>
                  <a:lnTo>
                    <a:pt x="103724" y="208247"/>
                  </a:lnTo>
                  <a:lnTo>
                    <a:pt x="115890" y="212437"/>
                  </a:lnTo>
                  <a:lnTo>
                    <a:pt x="135027" y="214845"/>
                  </a:lnTo>
                  <a:lnTo>
                    <a:pt x="152568" y="221844"/>
                  </a:lnTo>
                  <a:lnTo>
                    <a:pt x="166522" y="222749"/>
                  </a:lnTo>
                  <a:lnTo>
                    <a:pt x="174869" y="220315"/>
                  </a:lnTo>
                  <a:lnTo>
                    <a:pt x="182878" y="216919"/>
                  </a:lnTo>
                  <a:lnTo>
                    <a:pt x="197552" y="214014"/>
                  </a:lnTo>
                  <a:lnTo>
                    <a:pt x="228322" y="198802"/>
                  </a:lnTo>
                  <a:lnTo>
                    <a:pt x="248221" y="1963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9">
              <a:extLst>
                <a:ext uri="{FF2B5EF4-FFF2-40B4-BE49-F238E27FC236}">
                  <a16:creationId xmlns:a16="http://schemas.microsoft.com/office/drawing/2014/main" id="{5B6240EC-A2B5-49A4-89CC-7944C97A2217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4911932" y="2348885"/>
              <a:ext cx="240499" cy="229945"/>
            </a:xfrm>
            <a:custGeom>
              <a:avLst/>
              <a:gdLst/>
              <a:ahLst/>
              <a:cxnLst/>
              <a:rect l="0" t="0" r="0" b="0"/>
              <a:pathLst>
                <a:path w="240499" h="229945">
                  <a:moveTo>
                    <a:pt x="160131" y="17482"/>
                  </a:moveTo>
                  <a:lnTo>
                    <a:pt x="160131" y="17482"/>
                  </a:lnTo>
                  <a:lnTo>
                    <a:pt x="160131" y="12742"/>
                  </a:lnTo>
                  <a:lnTo>
                    <a:pt x="159138" y="11345"/>
                  </a:lnTo>
                  <a:lnTo>
                    <a:pt x="157485" y="10414"/>
                  </a:lnTo>
                  <a:lnTo>
                    <a:pt x="152442" y="8920"/>
                  </a:lnTo>
                  <a:lnTo>
                    <a:pt x="151753" y="6070"/>
                  </a:lnTo>
                  <a:lnTo>
                    <a:pt x="151569" y="3921"/>
                  </a:lnTo>
                  <a:lnTo>
                    <a:pt x="150454" y="2488"/>
                  </a:lnTo>
                  <a:lnTo>
                    <a:pt x="146569" y="896"/>
                  </a:lnTo>
                  <a:lnTo>
                    <a:pt x="134063" y="0"/>
                  </a:lnTo>
                  <a:lnTo>
                    <a:pt x="117790" y="4475"/>
                  </a:lnTo>
                  <a:lnTo>
                    <a:pt x="77941" y="25364"/>
                  </a:lnTo>
                  <a:lnTo>
                    <a:pt x="33713" y="51635"/>
                  </a:lnTo>
                  <a:lnTo>
                    <a:pt x="21924" y="65403"/>
                  </a:lnTo>
                  <a:lnTo>
                    <a:pt x="3980" y="100081"/>
                  </a:lnTo>
                  <a:lnTo>
                    <a:pt x="0" y="130494"/>
                  </a:lnTo>
                  <a:lnTo>
                    <a:pt x="4316" y="153162"/>
                  </a:lnTo>
                  <a:lnTo>
                    <a:pt x="11836" y="164766"/>
                  </a:lnTo>
                  <a:lnTo>
                    <a:pt x="50203" y="197546"/>
                  </a:lnTo>
                  <a:lnTo>
                    <a:pt x="93423" y="216780"/>
                  </a:lnTo>
                  <a:lnTo>
                    <a:pt x="131318" y="222063"/>
                  </a:lnTo>
                  <a:lnTo>
                    <a:pt x="175950" y="229862"/>
                  </a:lnTo>
                  <a:lnTo>
                    <a:pt x="188990" y="229944"/>
                  </a:lnTo>
                  <a:lnTo>
                    <a:pt x="231320" y="223013"/>
                  </a:lnTo>
                  <a:lnTo>
                    <a:pt x="240498" y="2228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10">
              <a:extLst>
                <a:ext uri="{FF2B5EF4-FFF2-40B4-BE49-F238E27FC236}">
                  <a16:creationId xmlns:a16="http://schemas.microsoft.com/office/drawing/2014/main" id="{56607FAB-B545-4994-B13A-191C85E33F76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4545211" y="2482853"/>
              <a:ext cx="196454" cy="17461"/>
            </a:xfrm>
            <a:custGeom>
              <a:avLst/>
              <a:gdLst/>
              <a:ahLst/>
              <a:cxnLst/>
              <a:rect l="0" t="0" r="0" b="0"/>
              <a:pathLst>
                <a:path w="196454" h="17461">
                  <a:moveTo>
                    <a:pt x="0" y="17460"/>
                  </a:moveTo>
                  <a:lnTo>
                    <a:pt x="0" y="17460"/>
                  </a:lnTo>
                  <a:lnTo>
                    <a:pt x="4740" y="17460"/>
                  </a:lnTo>
                  <a:lnTo>
                    <a:pt x="44949" y="6436"/>
                  </a:lnTo>
                  <a:lnTo>
                    <a:pt x="57681" y="2638"/>
                  </a:lnTo>
                  <a:lnTo>
                    <a:pt x="98767" y="0"/>
                  </a:lnTo>
                  <a:lnTo>
                    <a:pt x="142946" y="6721"/>
                  </a:lnTo>
                  <a:lnTo>
                    <a:pt x="184100" y="8371"/>
                  </a:lnTo>
                  <a:lnTo>
                    <a:pt x="196453" y="85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9" name="SMARTInkShape-Group52">
            <a:extLst>
              <a:ext uri="{FF2B5EF4-FFF2-40B4-BE49-F238E27FC236}">
                <a16:creationId xmlns:a16="http://schemas.microsoft.com/office/drawing/2014/main" id="{7FB0D231-4055-4FEE-A5B6-8CEA14D1ECFD}"/>
              </a:ext>
            </a:extLst>
          </p:cNvPr>
          <p:cNvGrpSpPr/>
          <p:nvPr/>
        </p:nvGrpSpPr>
        <p:grpSpPr>
          <a:xfrm>
            <a:off x="6119168" y="3482988"/>
            <a:ext cx="1042442" cy="1410482"/>
            <a:chOff x="6119168" y="3482988"/>
            <a:chExt cx="1042442" cy="1410482"/>
          </a:xfrm>
        </p:grpSpPr>
        <p:sp>
          <p:nvSpPr>
            <p:cNvPr id="28" name="SMARTInkShape-11">
              <a:extLst>
                <a:ext uri="{FF2B5EF4-FFF2-40B4-BE49-F238E27FC236}">
                  <a16:creationId xmlns:a16="http://schemas.microsoft.com/office/drawing/2014/main" id="{BEDFD7B9-5567-4B68-8E3E-484315A6A485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6912104" y="4126757"/>
              <a:ext cx="249506" cy="173487"/>
            </a:xfrm>
            <a:custGeom>
              <a:avLst/>
              <a:gdLst/>
              <a:ahLst/>
              <a:cxnLst/>
              <a:rect l="0" t="0" r="0" b="0"/>
              <a:pathLst>
                <a:path w="249506" h="173487">
                  <a:moveTo>
                    <a:pt x="142349" y="7688"/>
                  </a:moveTo>
                  <a:lnTo>
                    <a:pt x="142349" y="7688"/>
                  </a:lnTo>
                  <a:lnTo>
                    <a:pt x="129920" y="7688"/>
                  </a:lnTo>
                  <a:lnTo>
                    <a:pt x="124257" y="5043"/>
                  </a:lnTo>
                  <a:lnTo>
                    <a:pt x="118433" y="1551"/>
                  </a:lnTo>
                  <a:lnTo>
                    <a:pt x="112538" y="0"/>
                  </a:lnTo>
                  <a:lnTo>
                    <a:pt x="82650" y="7926"/>
                  </a:lnTo>
                  <a:lnTo>
                    <a:pt x="64007" y="17253"/>
                  </a:lnTo>
                  <a:lnTo>
                    <a:pt x="30146" y="41447"/>
                  </a:lnTo>
                  <a:lnTo>
                    <a:pt x="3466" y="82042"/>
                  </a:lnTo>
                  <a:lnTo>
                    <a:pt x="263" y="96385"/>
                  </a:lnTo>
                  <a:lnTo>
                    <a:pt x="0" y="99561"/>
                  </a:lnTo>
                  <a:lnTo>
                    <a:pt x="4370" y="113513"/>
                  </a:lnTo>
                  <a:lnTo>
                    <a:pt x="11949" y="125474"/>
                  </a:lnTo>
                  <a:lnTo>
                    <a:pt x="51486" y="153507"/>
                  </a:lnTo>
                  <a:lnTo>
                    <a:pt x="90658" y="163708"/>
                  </a:lnTo>
                  <a:lnTo>
                    <a:pt x="134826" y="168009"/>
                  </a:lnTo>
                  <a:lnTo>
                    <a:pt x="162287" y="173486"/>
                  </a:lnTo>
                  <a:lnTo>
                    <a:pt x="204804" y="168806"/>
                  </a:lnTo>
                  <a:lnTo>
                    <a:pt x="215748" y="167601"/>
                  </a:lnTo>
                  <a:lnTo>
                    <a:pt x="240342" y="157409"/>
                  </a:lnTo>
                  <a:lnTo>
                    <a:pt x="249505" y="15056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12">
              <a:extLst>
                <a:ext uri="{FF2B5EF4-FFF2-40B4-BE49-F238E27FC236}">
                  <a16:creationId xmlns:a16="http://schemas.microsoft.com/office/drawing/2014/main" id="{02F82A4A-445D-4B6B-88AA-9622570A821A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6170950" y="4714923"/>
              <a:ext cx="267356" cy="178547"/>
            </a:xfrm>
            <a:custGeom>
              <a:avLst/>
              <a:gdLst/>
              <a:ahLst/>
              <a:cxnLst/>
              <a:rect l="0" t="0" r="0" b="0"/>
              <a:pathLst>
                <a:path w="267356" h="178547">
                  <a:moveTo>
                    <a:pt x="204847" y="8882"/>
                  </a:moveTo>
                  <a:lnTo>
                    <a:pt x="204847" y="8882"/>
                  </a:lnTo>
                  <a:lnTo>
                    <a:pt x="200106" y="8882"/>
                  </a:lnTo>
                  <a:lnTo>
                    <a:pt x="195134" y="6236"/>
                  </a:lnTo>
                  <a:lnTo>
                    <a:pt x="192418" y="4141"/>
                  </a:lnTo>
                  <a:lnTo>
                    <a:pt x="184109" y="1814"/>
                  </a:lnTo>
                  <a:lnTo>
                    <a:pt x="140402" y="0"/>
                  </a:lnTo>
                  <a:lnTo>
                    <a:pt x="129572" y="966"/>
                  </a:lnTo>
                  <a:lnTo>
                    <a:pt x="88502" y="15185"/>
                  </a:lnTo>
                  <a:lnTo>
                    <a:pt x="50304" y="33717"/>
                  </a:lnTo>
                  <a:lnTo>
                    <a:pt x="33269" y="48762"/>
                  </a:lnTo>
                  <a:lnTo>
                    <a:pt x="8630" y="89318"/>
                  </a:lnTo>
                  <a:lnTo>
                    <a:pt x="2180" y="104483"/>
                  </a:lnTo>
                  <a:lnTo>
                    <a:pt x="0" y="123236"/>
                  </a:lnTo>
                  <a:lnTo>
                    <a:pt x="2348" y="131805"/>
                  </a:lnTo>
                  <a:lnTo>
                    <a:pt x="14727" y="153649"/>
                  </a:lnTo>
                  <a:lnTo>
                    <a:pt x="50603" y="172840"/>
                  </a:lnTo>
                  <a:lnTo>
                    <a:pt x="73984" y="177419"/>
                  </a:lnTo>
                  <a:lnTo>
                    <a:pt x="118202" y="178479"/>
                  </a:lnTo>
                  <a:lnTo>
                    <a:pt x="162293" y="178540"/>
                  </a:lnTo>
                  <a:lnTo>
                    <a:pt x="204131" y="178545"/>
                  </a:lnTo>
                  <a:lnTo>
                    <a:pt x="243218" y="178546"/>
                  </a:lnTo>
                  <a:lnTo>
                    <a:pt x="267355" y="1785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13">
              <a:extLst>
                <a:ext uri="{FF2B5EF4-FFF2-40B4-BE49-F238E27FC236}">
                  <a16:creationId xmlns:a16="http://schemas.microsoft.com/office/drawing/2014/main" id="{9C7871F7-C130-4B01-8D4C-183EF06710A1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6135254" y="3482988"/>
              <a:ext cx="178036" cy="160326"/>
            </a:xfrm>
            <a:custGeom>
              <a:avLst/>
              <a:gdLst/>
              <a:ahLst/>
              <a:cxnLst/>
              <a:rect l="0" t="0" r="0" b="0"/>
              <a:pathLst>
                <a:path w="178036" h="160326">
                  <a:moveTo>
                    <a:pt x="169105" y="26379"/>
                  </a:moveTo>
                  <a:lnTo>
                    <a:pt x="169105" y="26379"/>
                  </a:lnTo>
                  <a:lnTo>
                    <a:pt x="164365" y="26379"/>
                  </a:lnTo>
                  <a:lnTo>
                    <a:pt x="162969" y="25387"/>
                  </a:lnTo>
                  <a:lnTo>
                    <a:pt x="162037" y="23733"/>
                  </a:lnTo>
                  <a:lnTo>
                    <a:pt x="161417" y="21638"/>
                  </a:lnTo>
                  <a:lnTo>
                    <a:pt x="155803" y="13950"/>
                  </a:lnTo>
                  <a:lnTo>
                    <a:pt x="147980" y="10933"/>
                  </a:lnTo>
                  <a:lnTo>
                    <a:pt x="132418" y="6589"/>
                  </a:lnTo>
                  <a:lnTo>
                    <a:pt x="114123" y="973"/>
                  </a:lnTo>
                  <a:lnTo>
                    <a:pt x="99346" y="0"/>
                  </a:lnTo>
                  <a:lnTo>
                    <a:pt x="90807" y="2418"/>
                  </a:lnTo>
                  <a:lnTo>
                    <a:pt x="50767" y="24505"/>
                  </a:lnTo>
                  <a:lnTo>
                    <a:pt x="33245" y="42398"/>
                  </a:lnTo>
                  <a:lnTo>
                    <a:pt x="23395" y="50366"/>
                  </a:lnTo>
                  <a:lnTo>
                    <a:pt x="5805" y="77395"/>
                  </a:lnTo>
                  <a:lnTo>
                    <a:pt x="698" y="99883"/>
                  </a:lnTo>
                  <a:lnTo>
                    <a:pt x="0" y="107996"/>
                  </a:lnTo>
                  <a:lnTo>
                    <a:pt x="2335" y="114908"/>
                  </a:lnTo>
                  <a:lnTo>
                    <a:pt x="5689" y="121288"/>
                  </a:lnTo>
                  <a:lnTo>
                    <a:pt x="7179" y="127430"/>
                  </a:lnTo>
                  <a:lnTo>
                    <a:pt x="13133" y="133468"/>
                  </a:lnTo>
                  <a:lnTo>
                    <a:pt x="32627" y="147417"/>
                  </a:lnTo>
                  <a:lnTo>
                    <a:pt x="76965" y="158928"/>
                  </a:lnTo>
                  <a:lnTo>
                    <a:pt x="118512" y="160243"/>
                  </a:lnTo>
                  <a:lnTo>
                    <a:pt x="161389" y="160321"/>
                  </a:lnTo>
                  <a:lnTo>
                    <a:pt x="178035" y="1603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14">
              <a:extLst>
                <a:ext uri="{FF2B5EF4-FFF2-40B4-BE49-F238E27FC236}">
                  <a16:creationId xmlns:a16="http://schemas.microsoft.com/office/drawing/2014/main" id="{D7E12EB8-B564-44FA-A335-57B4A36D521F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6236707" y="3821906"/>
              <a:ext cx="14075" cy="178595"/>
            </a:xfrm>
            <a:custGeom>
              <a:avLst/>
              <a:gdLst/>
              <a:ahLst/>
              <a:cxnLst/>
              <a:rect l="0" t="0" r="0" b="0"/>
              <a:pathLst>
                <a:path w="14075" h="178595">
                  <a:moveTo>
                    <a:pt x="5145" y="0"/>
                  </a:moveTo>
                  <a:lnTo>
                    <a:pt x="5145" y="0"/>
                  </a:lnTo>
                  <a:lnTo>
                    <a:pt x="5145" y="7689"/>
                  </a:lnTo>
                  <a:lnTo>
                    <a:pt x="404" y="13303"/>
                  </a:lnTo>
                  <a:lnTo>
                    <a:pt x="0" y="16806"/>
                  </a:lnTo>
                  <a:lnTo>
                    <a:pt x="5964" y="57510"/>
                  </a:lnTo>
                  <a:lnTo>
                    <a:pt x="13232" y="92357"/>
                  </a:lnTo>
                  <a:lnTo>
                    <a:pt x="14041" y="132213"/>
                  </a:lnTo>
                  <a:lnTo>
                    <a:pt x="14074" y="1785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4" name="SMARTInkShape-15">
              <a:extLst>
                <a:ext uri="{FF2B5EF4-FFF2-40B4-BE49-F238E27FC236}">
                  <a16:creationId xmlns:a16="http://schemas.microsoft.com/office/drawing/2014/main" id="{4C08A591-105E-419F-A4F4-F1D0C881055F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6277570" y="4438055"/>
              <a:ext cx="17861" cy="205384"/>
            </a:xfrm>
            <a:custGeom>
              <a:avLst/>
              <a:gdLst/>
              <a:ahLst/>
              <a:cxnLst/>
              <a:rect l="0" t="0" r="0" b="0"/>
              <a:pathLst>
                <a:path w="17861" h="205384">
                  <a:moveTo>
                    <a:pt x="17860" y="0"/>
                  </a:moveTo>
                  <a:lnTo>
                    <a:pt x="17860" y="0"/>
                  </a:lnTo>
                  <a:lnTo>
                    <a:pt x="17860" y="12428"/>
                  </a:lnTo>
                  <a:lnTo>
                    <a:pt x="15214" y="18091"/>
                  </a:lnTo>
                  <a:lnTo>
                    <a:pt x="13119" y="20990"/>
                  </a:lnTo>
                  <a:lnTo>
                    <a:pt x="10171" y="34551"/>
                  </a:lnTo>
                  <a:lnTo>
                    <a:pt x="6448" y="62746"/>
                  </a:lnTo>
                  <a:lnTo>
                    <a:pt x="1911" y="80437"/>
                  </a:lnTo>
                  <a:lnTo>
                    <a:pt x="168" y="118737"/>
                  </a:lnTo>
                  <a:lnTo>
                    <a:pt x="15" y="160183"/>
                  </a:lnTo>
                  <a:lnTo>
                    <a:pt x="0" y="2053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5" name="SMARTInkShape-16">
              <a:extLst>
                <a:ext uri="{FF2B5EF4-FFF2-40B4-BE49-F238E27FC236}">
                  <a16:creationId xmlns:a16="http://schemas.microsoft.com/office/drawing/2014/main" id="{4A25355E-A3AF-4057-BFE3-0FDAE3931340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6527602" y="4188023"/>
              <a:ext cx="241102" cy="17861"/>
            </a:xfrm>
            <a:custGeom>
              <a:avLst/>
              <a:gdLst/>
              <a:ahLst/>
              <a:cxnLst/>
              <a:rect l="0" t="0" r="0" b="0"/>
              <a:pathLst>
                <a:path w="241102" h="17861">
                  <a:moveTo>
                    <a:pt x="0" y="0"/>
                  </a:moveTo>
                  <a:lnTo>
                    <a:pt x="0" y="0"/>
                  </a:lnTo>
                  <a:lnTo>
                    <a:pt x="40893" y="0"/>
                  </a:lnTo>
                  <a:lnTo>
                    <a:pt x="63048" y="993"/>
                  </a:lnTo>
                  <a:lnTo>
                    <a:pt x="107126" y="8103"/>
                  </a:lnTo>
                  <a:lnTo>
                    <a:pt x="145588" y="9849"/>
                  </a:lnTo>
                  <a:lnTo>
                    <a:pt x="187683" y="17026"/>
                  </a:lnTo>
                  <a:lnTo>
                    <a:pt x="229361" y="17811"/>
                  </a:lnTo>
                  <a:lnTo>
                    <a:pt x="241101" y="178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7" name="SMARTInkShape-17">
              <a:extLst>
                <a:ext uri="{FF2B5EF4-FFF2-40B4-BE49-F238E27FC236}">
                  <a16:creationId xmlns:a16="http://schemas.microsoft.com/office/drawing/2014/main" id="{77BBC714-059A-43BD-9F32-770D227A013F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6119168" y="4108056"/>
              <a:ext cx="328067" cy="240066"/>
            </a:xfrm>
            <a:custGeom>
              <a:avLst/>
              <a:gdLst/>
              <a:ahLst/>
              <a:cxnLst/>
              <a:rect l="0" t="0" r="0" b="0"/>
              <a:pathLst>
                <a:path w="328067" h="240066">
                  <a:moveTo>
                    <a:pt x="247699" y="17460"/>
                  </a:moveTo>
                  <a:lnTo>
                    <a:pt x="247699" y="17460"/>
                  </a:lnTo>
                  <a:lnTo>
                    <a:pt x="242959" y="12719"/>
                  </a:lnTo>
                  <a:lnTo>
                    <a:pt x="237986" y="10392"/>
                  </a:lnTo>
                  <a:lnTo>
                    <a:pt x="235270" y="9771"/>
                  </a:lnTo>
                  <a:lnTo>
                    <a:pt x="220842" y="1625"/>
                  </a:lnTo>
                  <a:lnTo>
                    <a:pt x="208991" y="0"/>
                  </a:lnTo>
                  <a:lnTo>
                    <a:pt x="184405" y="9366"/>
                  </a:lnTo>
                  <a:lnTo>
                    <a:pt x="154330" y="25507"/>
                  </a:lnTo>
                  <a:lnTo>
                    <a:pt x="113218" y="58427"/>
                  </a:lnTo>
                  <a:lnTo>
                    <a:pt x="69035" y="98518"/>
                  </a:lnTo>
                  <a:lnTo>
                    <a:pt x="31577" y="142566"/>
                  </a:lnTo>
                  <a:lnTo>
                    <a:pt x="5538" y="182395"/>
                  </a:lnTo>
                  <a:lnTo>
                    <a:pt x="0" y="196747"/>
                  </a:lnTo>
                  <a:lnTo>
                    <a:pt x="1350" y="206614"/>
                  </a:lnTo>
                  <a:lnTo>
                    <a:pt x="5257" y="216622"/>
                  </a:lnTo>
                  <a:lnTo>
                    <a:pt x="10301" y="224377"/>
                  </a:lnTo>
                  <a:lnTo>
                    <a:pt x="21142" y="228486"/>
                  </a:lnTo>
                  <a:lnTo>
                    <a:pt x="61907" y="237476"/>
                  </a:lnTo>
                  <a:lnTo>
                    <a:pt x="105754" y="240065"/>
                  </a:lnTo>
                  <a:lnTo>
                    <a:pt x="140819" y="237867"/>
                  </a:lnTo>
                  <a:lnTo>
                    <a:pt x="176344" y="233578"/>
                  </a:lnTo>
                  <a:lnTo>
                    <a:pt x="219163" y="232129"/>
                  </a:lnTo>
                  <a:lnTo>
                    <a:pt x="258261" y="231819"/>
                  </a:lnTo>
                  <a:lnTo>
                    <a:pt x="299115" y="231775"/>
                  </a:lnTo>
                  <a:lnTo>
                    <a:pt x="328066" y="2317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1" name="SMARTInkShape-18">
            <a:extLst>
              <a:ext uri="{FF2B5EF4-FFF2-40B4-BE49-F238E27FC236}">
                <a16:creationId xmlns:a16="http://schemas.microsoft.com/office/drawing/2014/main" id="{52F37EFD-A36D-4238-AB7E-44A06F1AFF5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634633" y="4241710"/>
            <a:ext cx="258962" cy="8822"/>
          </a:xfrm>
          <a:custGeom>
            <a:avLst/>
            <a:gdLst/>
            <a:ahLst/>
            <a:cxnLst/>
            <a:rect l="0" t="0" r="0" b="0"/>
            <a:pathLst>
              <a:path w="258962" h="8822">
                <a:moveTo>
                  <a:pt x="0" y="8821"/>
                </a:moveTo>
                <a:lnTo>
                  <a:pt x="0" y="8821"/>
                </a:lnTo>
                <a:lnTo>
                  <a:pt x="39147" y="8821"/>
                </a:lnTo>
                <a:lnTo>
                  <a:pt x="65242" y="6176"/>
                </a:lnTo>
                <a:lnTo>
                  <a:pt x="107517" y="719"/>
                </a:lnTo>
                <a:lnTo>
                  <a:pt x="151852" y="0"/>
                </a:lnTo>
                <a:lnTo>
                  <a:pt x="196459" y="6973"/>
                </a:lnTo>
                <a:lnTo>
                  <a:pt x="239118" y="8578"/>
                </a:lnTo>
                <a:lnTo>
                  <a:pt x="258961" y="8821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SMARTInkShape-19">
            <a:extLst>
              <a:ext uri="{FF2B5EF4-FFF2-40B4-BE49-F238E27FC236}">
                <a16:creationId xmlns:a16="http://schemas.microsoft.com/office/drawing/2014/main" id="{AA1AE979-4C25-4B6F-B05E-D4D5F72C4B8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216041" y="4089797"/>
            <a:ext cx="239999" cy="258907"/>
          </a:xfrm>
          <a:custGeom>
            <a:avLst/>
            <a:gdLst/>
            <a:ahLst/>
            <a:cxnLst/>
            <a:rect l="0" t="0" r="0" b="0"/>
            <a:pathLst>
              <a:path w="239999" h="258907">
                <a:moveTo>
                  <a:pt x="159631" y="0"/>
                </a:moveTo>
                <a:lnTo>
                  <a:pt x="159631" y="0"/>
                </a:lnTo>
                <a:lnTo>
                  <a:pt x="159631" y="7689"/>
                </a:lnTo>
                <a:lnTo>
                  <a:pt x="160623" y="8102"/>
                </a:lnTo>
                <a:lnTo>
                  <a:pt x="164371" y="8561"/>
                </a:lnTo>
                <a:lnTo>
                  <a:pt x="165768" y="9676"/>
                </a:lnTo>
                <a:lnTo>
                  <a:pt x="167320" y="13561"/>
                </a:lnTo>
                <a:lnTo>
                  <a:pt x="168725" y="14994"/>
                </a:lnTo>
                <a:lnTo>
                  <a:pt x="178110" y="19939"/>
                </a:lnTo>
                <a:lnTo>
                  <a:pt x="183719" y="23744"/>
                </a:lnTo>
                <a:lnTo>
                  <a:pt x="193622" y="26388"/>
                </a:lnTo>
                <a:lnTo>
                  <a:pt x="194198" y="27514"/>
                </a:lnTo>
                <a:lnTo>
                  <a:pt x="195305" y="35340"/>
                </a:lnTo>
                <a:lnTo>
                  <a:pt x="195336" y="30866"/>
                </a:lnTo>
                <a:lnTo>
                  <a:pt x="194349" y="29507"/>
                </a:lnTo>
                <a:lnTo>
                  <a:pt x="190605" y="27997"/>
                </a:lnTo>
                <a:lnTo>
                  <a:pt x="165846" y="24190"/>
                </a:lnTo>
                <a:lnTo>
                  <a:pt x="155447" y="20673"/>
                </a:lnTo>
                <a:lnTo>
                  <a:pt x="114912" y="18024"/>
                </a:lnTo>
                <a:lnTo>
                  <a:pt x="103045" y="18925"/>
                </a:lnTo>
                <a:lnTo>
                  <a:pt x="73307" y="30298"/>
                </a:lnTo>
                <a:lnTo>
                  <a:pt x="55634" y="42769"/>
                </a:lnTo>
                <a:lnTo>
                  <a:pt x="19238" y="80605"/>
                </a:lnTo>
                <a:lnTo>
                  <a:pt x="5340" y="104227"/>
                </a:lnTo>
                <a:lnTo>
                  <a:pt x="169" y="134138"/>
                </a:lnTo>
                <a:lnTo>
                  <a:pt x="0" y="172396"/>
                </a:lnTo>
                <a:lnTo>
                  <a:pt x="8993" y="207345"/>
                </a:lnTo>
                <a:lnTo>
                  <a:pt x="37347" y="234993"/>
                </a:lnTo>
                <a:lnTo>
                  <a:pt x="51189" y="244032"/>
                </a:lnTo>
                <a:lnTo>
                  <a:pt x="90122" y="256865"/>
                </a:lnTo>
                <a:lnTo>
                  <a:pt x="134754" y="258906"/>
                </a:lnTo>
                <a:lnTo>
                  <a:pt x="171447" y="257966"/>
                </a:lnTo>
                <a:lnTo>
                  <a:pt x="214909" y="242451"/>
                </a:lnTo>
                <a:lnTo>
                  <a:pt x="221571" y="239055"/>
                </a:lnTo>
                <a:lnTo>
                  <a:pt x="239998" y="223242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3" name="SMARTInkShape-Group55">
            <a:extLst>
              <a:ext uri="{FF2B5EF4-FFF2-40B4-BE49-F238E27FC236}">
                <a16:creationId xmlns:a16="http://schemas.microsoft.com/office/drawing/2014/main" id="{C842AC9B-F923-4C0A-8531-2EC45EB7F8AD}"/>
              </a:ext>
            </a:extLst>
          </p:cNvPr>
          <p:cNvGrpSpPr/>
          <p:nvPr/>
        </p:nvGrpSpPr>
        <p:grpSpPr>
          <a:xfrm>
            <a:off x="4911328" y="1741289"/>
            <a:ext cx="955478" cy="321470"/>
            <a:chOff x="4911328" y="1741289"/>
            <a:chExt cx="955478" cy="321470"/>
          </a:xfrm>
        </p:grpSpPr>
        <p:sp>
          <p:nvSpPr>
            <p:cNvPr id="1035" name="SMARTInkShape-20">
              <a:extLst>
                <a:ext uri="{FF2B5EF4-FFF2-40B4-BE49-F238E27FC236}">
                  <a16:creationId xmlns:a16="http://schemas.microsoft.com/office/drawing/2014/main" id="{99CBC617-7015-4492-BDC3-68CD7840AA00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5492126" y="1803797"/>
              <a:ext cx="26389" cy="214313"/>
            </a:xfrm>
            <a:custGeom>
              <a:avLst/>
              <a:gdLst/>
              <a:ahLst/>
              <a:cxnLst/>
              <a:rect l="0" t="0" r="0" b="0"/>
              <a:pathLst>
                <a:path w="26389" h="214313">
                  <a:moveTo>
                    <a:pt x="8562" y="0"/>
                  </a:moveTo>
                  <a:lnTo>
                    <a:pt x="8562" y="0"/>
                  </a:lnTo>
                  <a:lnTo>
                    <a:pt x="8562" y="13302"/>
                  </a:lnTo>
                  <a:lnTo>
                    <a:pt x="184" y="46797"/>
                  </a:lnTo>
                  <a:lnTo>
                    <a:pt x="0" y="52034"/>
                  </a:lnTo>
                  <a:lnTo>
                    <a:pt x="2441" y="60498"/>
                  </a:lnTo>
                  <a:lnTo>
                    <a:pt x="5842" y="68560"/>
                  </a:lnTo>
                  <a:lnTo>
                    <a:pt x="11048" y="104690"/>
                  </a:lnTo>
                  <a:lnTo>
                    <a:pt x="14627" y="113005"/>
                  </a:lnTo>
                  <a:lnTo>
                    <a:pt x="18409" y="154691"/>
                  </a:lnTo>
                  <a:lnTo>
                    <a:pt x="24544" y="171704"/>
                  </a:lnTo>
                  <a:lnTo>
                    <a:pt x="26388" y="200551"/>
                  </a:lnTo>
                  <a:lnTo>
                    <a:pt x="25407" y="202162"/>
                  </a:lnTo>
                  <a:lnTo>
                    <a:pt x="23761" y="203235"/>
                  </a:lnTo>
                  <a:lnTo>
                    <a:pt x="21671" y="203951"/>
                  </a:lnTo>
                  <a:lnTo>
                    <a:pt x="20278" y="205420"/>
                  </a:lnTo>
                  <a:lnTo>
                    <a:pt x="17491" y="2143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SMARTInkShape-21">
              <a:extLst>
                <a:ext uri="{FF2B5EF4-FFF2-40B4-BE49-F238E27FC236}">
                  <a16:creationId xmlns:a16="http://schemas.microsoft.com/office/drawing/2014/main" id="{92F6F040-C449-4E3F-AC99-B9BF7469E9F0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5590129" y="1741289"/>
              <a:ext cx="71139" cy="89142"/>
            </a:xfrm>
            <a:custGeom>
              <a:avLst/>
              <a:gdLst/>
              <a:ahLst/>
              <a:cxnLst/>
              <a:rect l="0" t="0" r="0" b="0"/>
              <a:pathLst>
                <a:path w="71139" h="89142">
                  <a:moveTo>
                    <a:pt x="26644" y="8930"/>
                  </a:moveTo>
                  <a:lnTo>
                    <a:pt x="26644" y="8930"/>
                  </a:lnTo>
                  <a:lnTo>
                    <a:pt x="21904" y="8930"/>
                  </a:lnTo>
                  <a:lnTo>
                    <a:pt x="20508" y="9922"/>
                  </a:lnTo>
                  <a:lnTo>
                    <a:pt x="19576" y="11576"/>
                  </a:lnTo>
                  <a:lnTo>
                    <a:pt x="18956" y="13670"/>
                  </a:lnTo>
                  <a:lnTo>
                    <a:pt x="8164" y="27021"/>
                  </a:lnTo>
                  <a:lnTo>
                    <a:pt x="5395" y="29921"/>
                  </a:lnTo>
                  <a:lnTo>
                    <a:pt x="2317" y="38433"/>
                  </a:lnTo>
                  <a:lnTo>
                    <a:pt x="0" y="65121"/>
                  </a:lnTo>
                  <a:lnTo>
                    <a:pt x="2565" y="71276"/>
                  </a:lnTo>
                  <a:lnTo>
                    <a:pt x="12297" y="83312"/>
                  </a:lnTo>
                  <a:lnTo>
                    <a:pt x="17953" y="86637"/>
                  </a:lnTo>
                  <a:lnTo>
                    <a:pt x="29668" y="88771"/>
                  </a:lnTo>
                  <a:lnTo>
                    <a:pt x="38565" y="89141"/>
                  </a:lnTo>
                  <a:lnTo>
                    <a:pt x="44510" y="86582"/>
                  </a:lnTo>
                  <a:lnTo>
                    <a:pt x="65341" y="68302"/>
                  </a:lnTo>
                  <a:lnTo>
                    <a:pt x="68647" y="62437"/>
                  </a:lnTo>
                  <a:lnTo>
                    <a:pt x="70770" y="50588"/>
                  </a:lnTo>
                  <a:lnTo>
                    <a:pt x="71138" y="41668"/>
                  </a:lnTo>
                  <a:lnTo>
                    <a:pt x="68578" y="35717"/>
                  </a:lnTo>
                  <a:lnTo>
                    <a:pt x="58851" y="23812"/>
                  </a:lnTo>
                  <a:lnTo>
                    <a:pt x="45558" y="14883"/>
                  </a:lnTo>
                  <a:lnTo>
                    <a:pt x="17968" y="931"/>
                  </a:lnTo>
                  <a:lnTo>
                    <a:pt x="878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SMARTInkShape-22">
              <a:extLst>
                <a:ext uri="{FF2B5EF4-FFF2-40B4-BE49-F238E27FC236}">
                  <a16:creationId xmlns:a16="http://schemas.microsoft.com/office/drawing/2014/main" id="{9B9E96E9-A661-42FA-A512-A0110D3BB77C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4911328" y="1813130"/>
              <a:ext cx="192240" cy="249629"/>
            </a:xfrm>
            <a:custGeom>
              <a:avLst/>
              <a:gdLst/>
              <a:ahLst/>
              <a:cxnLst/>
              <a:rect l="0" t="0" r="0" b="0"/>
              <a:pathLst>
                <a:path w="192240" h="249629">
                  <a:moveTo>
                    <a:pt x="0" y="44245"/>
                  </a:moveTo>
                  <a:lnTo>
                    <a:pt x="0" y="44245"/>
                  </a:lnTo>
                  <a:lnTo>
                    <a:pt x="0" y="27736"/>
                  </a:lnTo>
                  <a:lnTo>
                    <a:pt x="4741" y="22045"/>
                  </a:lnTo>
                  <a:lnTo>
                    <a:pt x="9713" y="19496"/>
                  </a:lnTo>
                  <a:lnTo>
                    <a:pt x="53831" y="6485"/>
                  </a:lnTo>
                  <a:lnTo>
                    <a:pt x="66589" y="2658"/>
                  </a:lnTo>
                  <a:lnTo>
                    <a:pt x="107694" y="0"/>
                  </a:lnTo>
                  <a:lnTo>
                    <a:pt x="135852" y="668"/>
                  </a:lnTo>
                  <a:lnTo>
                    <a:pt x="153472" y="6749"/>
                  </a:lnTo>
                  <a:lnTo>
                    <a:pt x="161807" y="12036"/>
                  </a:lnTo>
                  <a:lnTo>
                    <a:pt x="166171" y="17693"/>
                  </a:lnTo>
                  <a:lnTo>
                    <a:pt x="168629" y="26456"/>
                  </a:lnTo>
                  <a:lnTo>
                    <a:pt x="168974" y="29409"/>
                  </a:lnTo>
                  <a:lnTo>
                    <a:pt x="166712" y="35336"/>
                  </a:lnTo>
                  <a:lnTo>
                    <a:pt x="153400" y="56338"/>
                  </a:lnTo>
                  <a:lnTo>
                    <a:pt x="135731" y="73129"/>
                  </a:lnTo>
                  <a:lnTo>
                    <a:pt x="127793" y="82879"/>
                  </a:lnTo>
                  <a:lnTo>
                    <a:pt x="102100" y="102517"/>
                  </a:lnTo>
                  <a:lnTo>
                    <a:pt x="89475" y="108562"/>
                  </a:lnTo>
                  <a:lnTo>
                    <a:pt x="83423" y="112518"/>
                  </a:lnTo>
                  <a:lnTo>
                    <a:pt x="71483" y="115672"/>
                  </a:lnTo>
                  <a:lnTo>
                    <a:pt x="83871" y="115682"/>
                  </a:lnTo>
                  <a:lnTo>
                    <a:pt x="123449" y="107121"/>
                  </a:lnTo>
                  <a:lnTo>
                    <a:pt x="162651" y="117791"/>
                  </a:lnTo>
                  <a:lnTo>
                    <a:pt x="176516" y="125237"/>
                  </a:lnTo>
                  <a:lnTo>
                    <a:pt x="180185" y="128005"/>
                  </a:lnTo>
                  <a:lnTo>
                    <a:pt x="184262" y="136373"/>
                  </a:lnTo>
                  <a:lnTo>
                    <a:pt x="187066" y="145714"/>
                  </a:lnTo>
                  <a:lnTo>
                    <a:pt x="191620" y="153173"/>
                  </a:lnTo>
                  <a:lnTo>
                    <a:pt x="192239" y="156551"/>
                  </a:lnTo>
                  <a:lnTo>
                    <a:pt x="191659" y="159795"/>
                  </a:lnTo>
                  <a:lnTo>
                    <a:pt x="188748" y="169102"/>
                  </a:lnTo>
                  <a:lnTo>
                    <a:pt x="188341" y="172131"/>
                  </a:lnTo>
                  <a:lnTo>
                    <a:pt x="185241" y="178143"/>
                  </a:lnTo>
                  <a:lnTo>
                    <a:pt x="181548" y="184123"/>
                  </a:lnTo>
                  <a:lnTo>
                    <a:pt x="178477" y="193067"/>
                  </a:lnTo>
                  <a:lnTo>
                    <a:pt x="163199" y="213909"/>
                  </a:lnTo>
                  <a:lnTo>
                    <a:pt x="162378" y="216885"/>
                  </a:lnTo>
                  <a:lnTo>
                    <a:pt x="160838" y="218870"/>
                  </a:lnTo>
                  <a:lnTo>
                    <a:pt x="133895" y="238216"/>
                  </a:lnTo>
                  <a:lnTo>
                    <a:pt x="89297" y="24962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SMARTInkShape-23">
              <a:extLst>
                <a:ext uri="{FF2B5EF4-FFF2-40B4-BE49-F238E27FC236}">
                  <a16:creationId xmlns:a16="http://schemas.microsoft.com/office/drawing/2014/main" id="{1E3A153F-8390-432C-ABB5-B419BD7A0A7C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5733091" y="1777008"/>
              <a:ext cx="133715" cy="205261"/>
            </a:xfrm>
            <a:custGeom>
              <a:avLst/>
              <a:gdLst/>
              <a:ahLst/>
              <a:cxnLst/>
              <a:rect l="0" t="0" r="0" b="0"/>
              <a:pathLst>
                <a:path w="133715" h="205261">
                  <a:moveTo>
                    <a:pt x="89065" y="0"/>
                  </a:moveTo>
                  <a:lnTo>
                    <a:pt x="89065" y="0"/>
                  </a:lnTo>
                  <a:lnTo>
                    <a:pt x="89065" y="7688"/>
                  </a:lnTo>
                  <a:lnTo>
                    <a:pt x="81377" y="16509"/>
                  </a:lnTo>
                  <a:lnTo>
                    <a:pt x="80504" y="22200"/>
                  </a:lnTo>
                  <a:lnTo>
                    <a:pt x="80167" y="34074"/>
                  </a:lnTo>
                  <a:lnTo>
                    <a:pt x="87827" y="43263"/>
                  </a:lnTo>
                  <a:lnTo>
                    <a:pt x="88957" y="52215"/>
                  </a:lnTo>
                  <a:lnTo>
                    <a:pt x="89062" y="40240"/>
                  </a:lnTo>
                  <a:lnTo>
                    <a:pt x="86418" y="35082"/>
                  </a:lnTo>
                  <a:lnTo>
                    <a:pt x="82928" y="29483"/>
                  </a:lnTo>
                  <a:lnTo>
                    <a:pt x="81376" y="23687"/>
                  </a:lnTo>
                  <a:lnTo>
                    <a:pt x="79970" y="21744"/>
                  </a:lnTo>
                  <a:lnTo>
                    <a:pt x="78041" y="20449"/>
                  </a:lnTo>
                  <a:lnTo>
                    <a:pt x="73251" y="18018"/>
                  </a:lnTo>
                  <a:lnTo>
                    <a:pt x="64977" y="12063"/>
                  </a:lnTo>
                  <a:lnTo>
                    <a:pt x="59177" y="10322"/>
                  </a:lnTo>
                  <a:lnTo>
                    <a:pt x="57233" y="10850"/>
                  </a:lnTo>
                  <a:lnTo>
                    <a:pt x="55938" y="12194"/>
                  </a:lnTo>
                  <a:lnTo>
                    <a:pt x="55074" y="14082"/>
                  </a:lnTo>
                  <a:lnTo>
                    <a:pt x="53506" y="15342"/>
                  </a:lnTo>
                  <a:lnTo>
                    <a:pt x="49118" y="16740"/>
                  </a:lnTo>
                  <a:lnTo>
                    <a:pt x="43860" y="22653"/>
                  </a:lnTo>
                  <a:lnTo>
                    <a:pt x="17613" y="63184"/>
                  </a:lnTo>
                  <a:lnTo>
                    <a:pt x="3735" y="98499"/>
                  </a:lnTo>
                  <a:lnTo>
                    <a:pt x="0" y="142716"/>
                  </a:lnTo>
                  <a:lnTo>
                    <a:pt x="864" y="153719"/>
                  </a:lnTo>
                  <a:lnTo>
                    <a:pt x="4555" y="161916"/>
                  </a:lnTo>
                  <a:lnTo>
                    <a:pt x="20763" y="181412"/>
                  </a:lnTo>
                  <a:lnTo>
                    <a:pt x="34321" y="190453"/>
                  </a:lnTo>
                  <a:lnTo>
                    <a:pt x="69182" y="203287"/>
                  </a:lnTo>
                  <a:lnTo>
                    <a:pt x="91923" y="205260"/>
                  </a:lnTo>
                  <a:lnTo>
                    <a:pt x="97942" y="202682"/>
                  </a:lnTo>
                  <a:lnTo>
                    <a:pt x="103925" y="199222"/>
                  </a:lnTo>
                  <a:lnTo>
                    <a:pt x="115850" y="197000"/>
                  </a:lnTo>
                  <a:lnTo>
                    <a:pt x="133714" y="19645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SMARTInkShape-24">
              <a:extLst>
                <a:ext uri="{FF2B5EF4-FFF2-40B4-BE49-F238E27FC236}">
                  <a16:creationId xmlns:a16="http://schemas.microsoft.com/office/drawing/2014/main" id="{834BEAE4-C85E-47AC-AD9C-4F4026A7E1B5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5420320" y="1982391"/>
              <a:ext cx="8931" cy="53579"/>
            </a:xfrm>
            <a:custGeom>
              <a:avLst/>
              <a:gdLst/>
              <a:ahLst/>
              <a:cxnLst/>
              <a:rect l="0" t="0" r="0" b="0"/>
              <a:pathLst>
                <a:path w="8931" h="53579">
                  <a:moveTo>
                    <a:pt x="8930" y="0"/>
                  </a:moveTo>
                  <a:lnTo>
                    <a:pt x="8930" y="0"/>
                  </a:lnTo>
                  <a:lnTo>
                    <a:pt x="4190" y="0"/>
                  </a:lnTo>
                  <a:lnTo>
                    <a:pt x="2793" y="992"/>
                  </a:lnTo>
                  <a:lnTo>
                    <a:pt x="1862" y="2645"/>
                  </a:lnTo>
                  <a:lnTo>
                    <a:pt x="109" y="16250"/>
                  </a:lnTo>
                  <a:lnTo>
                    <a:pt x="0" y="535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SMARTInkShape-25">
              <a:extLst>
                <a:ext uri="{FF2B5EF4-FFF2-40B4-BE49-F238E27FC236}">
                  <a16:creationId xmlns:a16="http://schemas.microsoft.com/office/drawing/2014/main" id="{8575978F-0FB6-4907-8ACC-0949A770C5FB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5206130" y="1812727"/>
              <a:ext cx="114559" cy="214313"/>
            </a:xfrm>
            <a:custGeom>
              <a:avLst/>
              <a:gdLst/>
              <a:ahLst/>
              <a:cxnLst/>
              <a:rect l="0" t="0" r="0" b="0"/>
              <a:pathLst>
                <a:path w="114559" h="214313">
                  <a:moveTo>
                    <a:pt x="44526" y="0"/>
                  </a:moveTo>
                  <a:lnTo>
                    <a:pt x="44526" y="0"/>
                  </a:lnTo>
                  <a:lnTo>
                    <a:pt x="44526" y="4740"/>
                  </a:lnTo>
                  <a:lnTo>
                    <a:pt x="43534" y="6136"/>
                  </a:lnTo>
                  <a:lnTo>
                    <a:pt x="41881" y="7067"/>
                  </a:lnTo>
                  <a:lnTo>
                    <a:pt x="39786" y="7688"/>
                  </a:lnTo>
                  <a:lnTo>
                    <a:pt x="26435" y="18479"/>
                  </a:lnTo>
                  <a:lnTo>
                    <a:pt x="14715" y="29888"/>
                  </a:lnTo>
                  <a:lnTo>
                    <a:pt x="11433" y="38419"/>
                  </a:lnTo>
                  <a:lnTo>
                    <a:pt x="1272" y="77548"/>
                  </a:lnTo>
                  <a:lnTo>
                    <a:pt x="0" y="120811"/>
                  </a:lnTo>
                  <a:lnTo>
                    <a:pt x="8980" y="163639"/>
                  </a:lnTo>
                  <a:lnTo>
                    <a:pt x="15693" y="180556"/>
                  </a:lnTo>
                  <a:lnTo>
                    <a:pt x="24205" y="195664"/>
                  </a:lnTo>
                  <a:lnTo>
                    <a:pt x="26565" y="202055"/>
                  </a:lnTo>
                  <a:lnTo>
                    <a:pt x="30921" y="208203"/>
                  </a:lnTo>
                  <a:lnTo>
                    <a:pt x="36165" y="211597"/>
                  </a:lnTo>
                  <a:lnTo>
                    <a:pt x="47615" y="213776"/>
                  </a:lnTo>
                  <a:lnTo>
                    <a:pt x="56466" y="214153"/>
                  </a:lnTo>
                  <a:lnTo>
                    <a:pt x="62401" y="211596"/>
                  </a:lnTo>
                  <a:lnTo>
                    <a:pt x="83408" y="198079"/>
                  </a:lnTo>
                  <a:lnTo>
                    <a:pt x="102820" y="173436"/>
                  </a:lnTo>
                  <a:lnTo>
                    <a:pt x="108847" y="160891"/>
                  </a:lnTo>
                  <a:lnTo>
                    <a:pt x="112801" y="154851"/>
                  </a:lnTo>
                  <a:lnTo>
                    <a:pt x="114558" y="148859"/>
                  </a:lnTo>
                  <a:lnTo>
                    <a:pt x="114034" y="145872"/>
                  </a:lnTo>
                  <a:lnTo>
                    <a:pt x="110807" y="139907"/>
                  </a:lnTo>
                  <a:lnTo>
                    <a:pt x="108557" y="137920"/>
                  </a:lnTo>
                  <a:lnTo>
                    <a:pt x="103412" y="135711"/>
                  </a:lnTo>
                  <a:lnTo>
                    <a:pt x="81401" y="134100"/>
                  </a:lnTo>
                  <a:lnTo>
                    <a:pt x="73152" y="136660"/>
                  </a:lnTo>
                  <a:lnTo>
                    <a:pt x="33893" y="163757"/>
                  </a:lnTo>
                  <a:lnTo>
                    <a:pt x="29878" y="169685"/>
                  </a:lnTo>
                  <a:lnTo>
                    <a:pt x="27619" y="178600"/>
                  </a:lnTo>
                  <a:lnTo>
                    <a:pt x="26854" y="190501"/>
                  </a:lnTo>
                  <a:lnTo>
                    <a:pt x="29396" y="196453"/>
                  </a:lnTo>
                  <a:lnTo>
                    <a:pt x="42922" y="212548"/>
                  </a:lnTo>
                  <a:lnTo>
                    <a:pt x="46459" y="213528"/>
                  </a:lnTo>
                  <a:lnTo>
                    <a:pt x="53456" y="2143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0" name="SMARTInkShape-Group56">
            <a:extLst>
              <a:ext uri="{FF2B5EF4-FFF2-40B4-BE49-F238E27FC236}">
                <a16:creationId xmlns:a16="http://schemas.microsoft.com/office/drawing/2014/main" id="{61A915AB-E22A-409A-9597-BB8B58711B43}"/>
              </a:ext>
            </a:extLst>
          </p:cNvPr>
          <p:cNvGrpSpPr/>
          <p:nvPr/>
        </p:nvGrpSpPr>
        <p:grpSpPr>
          <a:xfrm>
            <a:off x="6974208" y="4473773"/>
            <a:ext cx="848199" cy="329982"/>
            <a:chOff x="6974208" y="4473773"/>
            <a:chExt cx="848199" cy="329982"/>
          </a:xfrm>
        </p:grpSpPr>
        <p:sp>
          <p:nvSpPr>
            <p:cNvPr id="1044" name="SMARTInkShape-26">
              <a:extLst>
                <a:ext uri="{FF2B5EF4-FFF2-40B4-BE49-F238E27FC236}">
                  <a16:creationId xmlns:a16="http://schemas.microsoft.com/office/drawing/2014/main" id="{3130064D-5C18-443B-AA71-1AEC1B9F6452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7197328" y="4759523"/>
              <a:ext cx="17861" cy="26791"/>
            </a:xfrm>
            <a:custGeom>
              <a:avLst/>
              <a:gdLst/>
              <a:ahLst/>
              <a:cxnLst/>
              <a:rect l="0" t="0" r="0" b="0"/>
              <a:pathLst>
                <a:path w="17861" h="26791">
                  <a:moveTo>
                    <a:pt x="17860" y="0"/>
                  </a:moveTo>
                  <a:lnTo>
                    <a:pt x="17860" y="0"/>
                  </a:lnTo>
                  <a:lnTo>
                    <a:pt x="4298" y="13562"/>
                  </a:lnTo>
                  <a:lnTo>
                    <a:pt x="1911" y="18595"/>
                  </a:lnTo>
                  <a:lnTo>
                    <a:pt x="0" y="2679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SMARTInkShape-27">
              <a:extLst>
                <a:ext uri="{FF2B5EF4-FFF2-40B4-BE49-F238E27FC236}">
                  <a16:creationId xmlns:a16="http://schemas.microsoft.com/office/drawing/2014/main" id="{477DBDEC-4748-4519-BB03-DA22485E0241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7555028" y="4473773"/>
              <a:ext cx="61961" cy="79955"/>
            </a:xfrm>
            <a:custGeom>
              <a:avLst/>
              <a:gdLst/>
              <a:ahLst/>
              <a:cxnLst/>
              <a:rect l="0" t="0" r="0" b="0"/>
              <a:pathLst>
                <a:path w="61961" h="79955">
                  <a:moveTo>
                    <a:pt x="44136" y="0"/>
                  </a:moveTo>
                  <a:lnTo>
                    <a:pt x="44136" y="0"/>
                  </a:lnTo>
                  <a:lnTo>
                    <a:pt x="30834" y="0"/>
                  </a:lnTo>
                  <a:lnTo>
                    <a:pt x="29315" y="993"/>
                  </a:lnTo>
                  <a:lnTo>
                    <a:pt x="28301" y="2646"/>
                  </a:lnTo>
                  <a:lnTo>
                    <a:pt x="27627" y="4740"/>
                  </a:lnTo>
                  <a:lnTo>
                    <a:pt x="13967" y="20991"/>
                  </a:lnTo>
                  <a:lnTo>
                    <a:pt x="3377" y="32773"/>
                  </a:lnTo>
                  <a:lnTo>
                    <a:pt x="639" y="41681"/>
                  </a:lnTo>
                  <a:lnTo>
                    <a:pt x="0" y="47629"/>
                  </a:lnTo>
                  <a:lnTo>
                    <a:pt x="2361" y="53580"/>
                  </a:lnTo>
                  <a:lnTo>
                    <a:pt x="5726" y="59532"/>
                  </a:lnTo>
                  <a:lnTo>
                    <a:pt x="7220" y="65485"/>
                  </a:lnTo>
                  <a:lnTo>
                    <a:pt x="8612" y="67469"/>
                  </a:lnTo>
                  <a:lnTo>
                    <a:pt x="10532" y="68792"/>
                  </a:lnTo>
                  <a:lnTo>
                    <a:pt x="15310" y="71254"/>
                  </a:lnTo>
                  <a:lnTo>
                    <a:pt x="23578" y="77226"/>
                  </a:lnTo>
                  <a:lnTo>
                    <a:pt x="32312" y="79437"/>
                  </a:lnTo>
                  <a:lnTo>
                    <a:pt x="38219" y="79954"/>
                  </a:lnTo>
                  <a:lnTo>
                    <a:pt x="44152" y="77538"/>
                  </a:lnTo>
                  <a:lnTo>
                    <a:pt x="57285" y="67054"/>
                  </a:lnTo>
                  <a:lnTo>
                    <a:pt x="59901" y="61883"/>
                  </a:lnTo>
                  <a:lnTo>
                    <a:pt x="61811" y="44594"/>
                  </a:lnTo>
                  <a:lnTo>
                    <a:pt x="61960" y="32732"/>
                  </a:lnTo>
                  <a:lnTo>
                    <a:pt x="60979" y="30751"/>
                  </a:lnTo>
                  <a:lnTo>
                    <a:pt x="59334" y="29430"/>
                  </a:lnTo>
                  <a:lnTo>
                    <a:pt x="54859" y="26971"/>
                  </a:lnTo>
                  <a:lnTo>
                    <a:pt x="36924" y="10585"/>
                  </a:lnTo>
                  <a:lnTo>
                    <a:pt x="33324" y="9666"/>
                  </a:lnTo>
                  <a:lnTo>
                    <a:pt x="8417" y="89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SMARTInkShape-28">
              <a:extLst>
                <a:ext uri="{FF2B5EF4-FFF2-40B4-BE49-F238E27FC236}">
                  <a16:creationId xmlns:a16="http://schemas.microsoft.com/office/drawing/2014/main" id="{A6D0CC73-4BF7-4707-910E-074CCF6AE6BB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7674945" y="4473773"/>
              <a:ext cx="147462" cy="177230"/>
            </a:xfrm>
            <a:custGeom>
              <a:avLst/>
              <a:gdLst/>
              <a:ahLst/>
              <a:cxnLst/>
              <a:rect l="0" t="0" r="0" b="0"/>
              <a:pathLst>
                <a:path w="147462" h="177230">
                  <a:moveTo>
                    <a:pt x="102813" y="0"/>
                  </a:moveTo>
                  <a:lnTo>
                    <a:pt x="102813" y="0"/>
                  </a:lnTo>
                  <a:lnTo>
                    <a:pt x="94251" y="8562"/>
                  </a:lnTo>
                  <a:lnTo>
                    <a:pt x="93992" y="13562"/>
                  </a:lnTo>
                  <a:lnTo>
                    <a:pt x="94948" y="14994"/>
                  </a:lnTo>
                  <a:lnTo>
                    <a:pt x="96578" y="15949"/>
                  </a:lnTo>
                  <a:lnTo>
                    <a:pt x="101581" y="17482"/>
                  </a:lnTo>
                  <a:lnTo>
                    <a:pt x="102266" y="20338"/>
                  </a:lnTo>
                  <a:lnTo>
                    <a:pt x="102810" y="26756"/>
                  </a:lnTo>
                  <a:lnTo>
                    <a:pt x="102812" y="22039"/>
                  </a:lnTo>
                  <a:lnTo>
                    <a:pt x="101820" y="20646"/>
                  </a:lnTo>
                  <a:lnTo>
                    <a:pt x="100166" y="19717"/>
                  </a:lnTo>
                  <a:lnTo>
                    <a:pt x="86563" y="17968"/>
                  </a:lnTo>
                  <a:lnTo>
                    <a:pt x="80689" y="13152"/>
                  </a:lnTo>
                  <a:lnTo>
                    <a:pt x="78142" y="12736"/>
                  </a:lnTo>
                  <a:lnTo>
                    <a:pt x="75451" y="13452"/>
                  </a:lnTo>
                  <a:lnTo>
                    <a:pt x="69816" y="15901"/>
                  </a:lnTo>
                  <a:lnTo>
                    <a:pt x="61065" y="18271"/>
                  </a:lnTo>
                  <a:lnTo>
                    <a:pt x="52189" y="23825"/>
                  </a:lnTo>
                  <a:lnTo>
                    <a:pt x="46248" y="25472"/>
                  </a:lnTo>
                  <a:lnTo>
                    <a:pt x="40301" y="31495"/>
                  </a:lnTo>
                  <a:lnTo>
                    <a:pt x="10539" y="73100"/>
                  </a:lnTo>
                  <a:lnTo>
                    <a:pt x="7233" y="82429"/>
                  </a:lnTo>
                  <a:lnTo>
                    <a:pt x="2172" y="109200"/>
                  </a:lnTo>
                  <a:lnTo>
                    <a:pt x="0" y="114472"/>
                  </a:lnTo>
                  <a:lnTo>
                    <a:pt x="233" y="125621"/>
                  </a:lnTo>
                  <a:lnTo>
                    <a:pt x="5006" y="147732"/>
                  </a:lnTo>
                  <a:lnTo>
                    <a:pt x="9071" y="154295"/>
                  </a:lnTo>
                  <a:lnTo>
                    <a:pt x="14186" y="157873"/>
                  </a:lnTo>
                  <a:lnTo>
                    <a:pt x="19767" y="160455"/>
                  </a:lnTo>
                  <a:lnTo>
                    <a:pt x="25555" y="164910"/>
                  </a:lnTo>
                  <a:lnTo>
                    <a:pt x="34080" y="167551"/>
                  </a:lnTo>
                  <a:lnTo>
                    <a:pt x="43492" y="169717"/>
                  </a:lnTo>
                  <a:lnTo>
                    <a:pt x="57618" y="176547"/>
                  </a:lnTo>
                  <a:lnTo>
                    <a:pt x="60777" y="177229"/>
                  </a:lnTo>
                  <a:lnTo>
                    <a:pt x="105291" y="167166"/>
                  </a:lnTo>
                  <a:lnTo>
                    <a:pt x="127461" y="161111"/>
                  </a:lnTo>
                  <a:lnTo>
                    <a:pt x="142848" y="160745"/>
                  </a:lnTo>
                  <a:lnTo>
                    <a:pt x="144385" y="159749"/>
                  </a:lnTo>
                  <a:lnTo>
                    <a:pt x="145411" y="158094"/>
                  </a:lnTo>
                  <a:lnTo>
                    <a:pt x="147461" y="1518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SMARTInkShape-29">
              <a:extLst>
                <a:ext uri="{FF2B5EF4-FFF2-40B4-BE49-F238E27FC236}">
                  <a16:creationId xmlns:a16="http://schemas.microsoft.com/office/drawing/2014/main" id="{B9B45E67-0680-4BAB-BFD8-9B97D8F6419A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6974208" y="4607729"/>
              <a:ext cx="124895" cy="196026"/>
            </a:xfrm>
            <a:custGeom>
              <a:avLst/>
              <a:gdLst/>
              <a:ahLst/>
              <a:cxnLst/>
              <a:rect l="0" t="0" r="0" b="0"/>
              <a:pathLst>
                <a:path w="124895" h="196026">
                  <a:moveTo>
                    <a:pt x="124894" y="26779"/>
                  </a:moveTo>
                  <a:lnTo>
                    <a:pt x="124894" y="26779"/>
                  </a:lnTo>
                  <a:lnTo>
                    <a:pt x="120153" y="26779"/>
                  </a:lnTo>
                  <a:lnTo>
                    <a:pt x="115180" y="24133"/>
                  </a:lnTo>
                  <a:lnTo>
                    <a:pt x="100977" y="12539"/>
                  </a:lnTo>
                  <a:lnTo>
                    <a:pt x="89155" y="6989"/>
                  </a:lnTo>
                  <a:lnTo>
                    <a:pt x="83212" y="3100"/>
                  </a:lnTo>
                  <a:lnTo>
                    <a:pt x="74289" y="911"/>
                  </a:lnTo>
                  <a:lnTo>
                    <a:pt x="32988" y="0"/>
                  </a:lnTo>
                  <a:lnTo>
                    <a:pt x="26831" y="2640"/>
                  </a:lnTo>
                  <a:lnTo>
                    <a:pt x="23800" y="4733"/>
                  </a:lnTo>
                  <a:lnTo>
                    <a:pt x="14793" y="17160"/>
                  </a:lnTo>
                  <a:lnTo>
                    <a:pt x="3021" y="48576"/>
                  </a:lnTo>
                  <a:lnTo>
                    <a:pt x="0" y="90537"/>
                  </a:lnTo>
                  <a:lnTo>
                    <a:pt x="4655" y="105422"/>
                  </a:lnTo>
                  <a:lnTo>
                    <a:pt x="7031" y="108973"/>
                  </a:lnTo>
                  <a:lnTo>
                    <a:pt x="23796" y="121589"/>
                  </a:lnTo>
                  <a:lnTo>
                    <a:pt x="35618" y="126976"/>
                  </a:lnTo>
                  <a:lnTo>
                    <a:pt x="38587" y="129296"/>
                  </a:lnTo>
                  <a:lnTo>
                    <a:pt x="41559" y="129850"/>
                  </a:lnTo>
                  <a:lnTo>
                    <a:pt x="44533" y="129228"/>
                  </a:lnTo>
                  <a:lnTo>
                    <a:pt x="50483" y="126882"/>
                  </a:lnTo>
                  <a:lnTo>
                    <a:pt x="59410" y="124569"/>
                  </a:lnTo>
                  <a:lnTo>
                    <a:pt x="68340" y="119033"/>
                  </a:lnTo>
                  <a:lnTo>
                    <a:pt x="74292" y="117390"/>
                  </a:lnTo>
                  <a:lnTo>
                    <a:pt x="76276" y="115960"/>
                  </a:lnTo>
                  <a:lnTo>
                    <a:pt x="77599" y="114014"/>
                  </a:lnTo>
                  <a:lnTo>
                    <a:pt x="80061" y="109206"/>
                  </a:lnTo>
                  <a:lnTo>
                    <a:pt x="94381" y="91190"/>
                  </a:lnTo>
                  <a:lnTo>
                    <a:pt x="97777" y="66294"/>
                  </a:lnTo>
                  <a:lnTo>
                    <a:pt x="99000" y="55795"/>
                  </a:lnTo>
                  <a:lnTo>
                    <a:pt x="106199" y="30604"/>
                  </a:lnTo>
                  <a:lnTo>
                    <a:pt x="107033" y="17864"/>
                  </a:lnTo>
                  <a:lnTo>
                    <a:pt x="107034" y="30279"/>
                  </a:lnTo>
                  <a:lnTo>
                    <a:pt x="104388" y="35941"/>
                  </a:lnTo>
                  <a:lnTo>
                    <a:pt x="102293" y="38840"/>
                  </a:lnTo>
                  <a:lnTo>
                    <a:pt x="99345" y="52401"/>
                  </a:lnTo>
                  <a:lnTo>
                    <a:pt x="98214" y="78780"/>
                  </a:lnTo>
                  <a:lnTo>
                    <a:pt x="106487" y="122414"/>
                  </a:lnTo>
                  <a:lnTo>
                    <a:pt x="107013" y="162956"/>
                  </a:lnTo>
                  <a:lnTo>
                    <a:pt x="107024" y="170976"/>
                  </a:lnTo>
                  <a:lnTo>
                    <a:pt x="104385" y="177848"/>
                  </a:lnTo>
                  <a:lnTo>
                    <a:pt x="99345" y="185604"/>
                  </a:lnTo>
                  <a:lnTo>
                    <a:pt x="98136" y="196025"/>
                  </a:lnTo>
                  <a:lnTo>
                    <a:pt x="98115" y="191579"/>
                  </a:lnTo>
                  <a:lnTo>
                    <a:pt x="99103" y="190223"/>
                  </a:lnTo>
                  <a:lnTo>
                    <a:pt x="107034" y="18751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SMARTInkShape-30">
              <a:extLst>
                <a:ext uri="{FF2B5EF4-FFF2-40B4-BE49-F238E27FC236}">
                  <a16:creationId xmlns:a16="http://schemas.microsoft.com/office/drawing/2014/main" id="{6B870BEA-EBFF-4112-BB41-1403367440BA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7295555" y="4527352"/>
              <a:ext cx="133946" cy="44649"/>
            </a:xfrm>
            <a:custGeom>
              <a:avLst/>
              <a:gdLst/>
              <a:ahLst/>
              <a:cxnLst/>
              <a:rect l="0" t="0" r="0" b="0"/>
              <a:pathLst>
                <a:path w="133946" h="44649">
                  <a:moveTo>
                    <a:pt x="0" y="44648"/>
                  </a:moveTo>
                  <a:lnTo>
                    <a:pt x="0" y="44648"/>
                  </a:lnTo>
                  <a:lnTo>
                    <a:pt x="4740" y="39908"/>
                  </a:lnTo>
                  <a:lnTo>
                    <a:pt x="7067" y="34934"/>
                  </a:lnTo>
                  <a:lnTo>
                    <a:pt x="7688" y="32219"/>
                  </a:lnTo>
                  <a:lnTo>
                    <a:pt x="9094" y="30409"/>
                  </a:lnTo>
                  <a:lnTo>
                    <a:pt x="52033" y="5840"/>
                  </a:lnTo>
                  <a:lnTo>
                    <a:pt x="64144" y="1730"/>
                  </a:lnTo>
                  <a:lnTo>
                    <a:pt x="108488" y="45"/>
                  </a:lnTo>
                  <a:lnTo>
                    <a:pt x="13394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SMARTInkShape-31">
              <a:extLst>
                <a:ext uri="{FF2B5EF4-FFF2-40B4-BE49-F238E27FC236}">
                  <a16:creationId xmlns:a16="http://schemas.microsoft.com/office/drawing/2014/main" id="{7AABE503-03A4-4475-AFCB-F8EF2134F1EC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7304495" y="4563070"/>
              <a:ext cx="107101" cy="178595"/>
            </a:xfrm>
            <a:custGeom>
              <a:avLst/>
              <a:gdLst/>
              <a:ahLst/>
              <a:cxnLst/>
              <a:rect l="0" t="0" r="0" b="0"/>
              <a:pathLst>
                <a:path w="107101" h="178595">
                  <a:moveTo>
                    <a:pt x="26778" y="0"/>
                  </a:moveTo>
                  <a:lnTo>
                    <a:pt x="26778" y="0"/>
                  </a:lnTo>
                  <a:lnTo>
                    <a:pt x="26778" y="12429"/>
                  </a:lnTo>
                  <a:lnTo>
                    <a:pt x="24132" y="18091"/>
                  </a:lnTo>
                  <a:lnTo>
                    <a:pt x="20642" y="23916"/>
                  </a:lnTo>
                  <a:lnTo>
                    <a:pt x="17684" y="32773"/>
                  </a:lnTo>
                  <a:lnTo>
                    <a:pt x="11958" y="42673"/>
                  </a:lnTo>
                  <a:lnTo>
                    <a:pt x="8827" y="56741"/>
                  </a:lnTo>
                  <a:lnTo>
                    <a:pt x="2029" y="70887"/>
                  </a:lnTo>
                  <a:lnTo>
                    <a:pt x="0" y="93880"/>
                  </a:lnTo>
                  <a:lnTo>
                    <a:pt x="988" y="95329"/>
                  </a:lnTo>
                  <a:lnTo>
                    <a:pt x="2639" y="96295"/>
                  </a:lnTo>
                  <a:lnTo>
                    <a:pt x="9704" y="97654"/>
                  </a:lnTo>
                  <a:lnTo>
                    <a:pt x="48799" y="98220"/>
                  </a:lnTo>
                  <a:lnTo>
                    <a:pt x="64833" y="99217"/>
                  </a:lnTo>
                  <a:lnTo>
                    <a:pt x="89075" y="109250"/>
                  </a:lnTo>
                  <a:lnTo>
                    <a:pt x="101151" y="119476"/>
                  </a:lnTo>
                  <a:lnTo>
                    <a:pt x="104481" y="125200"/>
                  </a:lnTo>
                  <a:lnTo>
                    <a:pt x="106990" y="141122"/>
                  </a:lnTo>
                  <a:lnTo>
                    <a:pt x="107100" y="147096"/>
                  </a:lnTo>
                  <a:lnTo>
                    <a:pt x="104479" y="152358"/>
                  </a:lnTo>
                  <a:lnTo>
                    <a:pt x="100999" y="158004"/>
                  </a:lnTo>
                  <a:lnTo>
                    <a:pt x="99453" y="163820"/>
                  </a:lnTo>
                  <a:lnTo>
                    <a:pt x="98049" y="165768"/>
                  </a:lnTo>
                  <a:lnTo>
                    <a:pt x="96120" y="167067"/>
                  </a:lnTo>
                  <a:lnTo>
                    <a:pt x="91331" y="169502"/>
                  </a:lnTo>
                  <a:lnTo>
                    <a:pt x="83057" y="175459"/>
                  </a:lnTo>
                  <a:lnTo>
                    <a:pt x="74321" y="177665"/>
                  </a:lnTo>
                  <a:lnTo>
                    <a:pt x="35708" y="1785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3" name="SMARTInkShape-Group57">
            <a:extLst>
              <a:ext uri="{FF2B5EF4-FFF2-40B4-BE49-F238E27FC236}">
                <a16:creationId xmlns:a16="http://schemas.microsoft.com/office/drawing/2014/main" id="{B88007D0-1399-47F7-95ED-1A439DDC51B6}"/>
              </a:ext>
            </a:extLst>
          </p:cNvPr>
          <p:cNvGrpSpPr/>
          <p:nvPr/>
        </p:nvGrpSpPr>
        <p:grpSpPr>
          <a:xfrm>
            <a:off x="1544836" y="1910953"/>
            <a:ext cx="759024" cy="1151931"/>
            <a:chOff x="1544836" y="1910953"/>
            <a:chExt cx="759024" cy="1151931"/>
          </a:xfrm>
        </p:grpSpPr>
        <p:sp>
          <p:nvSpPr>
            <p:cNvPr id="1051" name="SMARTInkShape-32">
              <a:extLst>
                <a:ext uri="{FF2B5EF4-FFF2-40B4-BE49-F238E27FC236}">
                  <a16:creationId xmlns:a16="http://schemas.microsoft.com/office/drawing/2014/main" id="{F3A05471-776C-492D-9524-27CF8BECCDF3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1660922" y="2455664"/>
              <a:ext cx="17860" cy="125017"/>
            </a:xfrm>
            <a:custGeom>
              <a:avLst/>
              <a:gdLst/>
              <a:ahLst/>
              <a:cxnLst/>
              <a:rect l="0" t="0" r="0" b="0"/>
              <a:pathLst>
                <a:path w="17860" h="125017">
                  <a:moveTo>
                    <a:pt x="0" y="0"/>
                  </a:moveTo>
                  <a:lnTo>
                    <a:pt x="0" y="0"/>
                  </a:lnTo>
                  <a:lnTo>
                    <a:pt x="0" y="43190"/>
                  </a:lnTo>
                  <a:lnTo>
                    <a:pt x="992" y="59648"/>
                  </a:lnTo>
                  <a:lnTo>
                    <a:pt x="8102" y="85416"/>
                  </a:lnTo>
                  <a:lnTo>
                    <a:pt x="9849" y="109245"/>
                  </a:lnTo>
                  <a:lnTo>
                    <a:pt x="11527" y="111525"/>
                  </a:lnTo>
                  <a:lnTo>
                    <a:pt x="13638" y="113045"/>
                  </a:lnTo>
                  <a:lnTo>
                    <a:pt x="15045" y="115051"/>
                  </a:lnTo>
                  <a:lnTo>
                    <a:pt x="17859" y="1250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SMARTInkShape-33">
              <a:extLst>
                <a:ext uri="{FF2B5EF4-FFF2-40B4-BE49-F238E27FC236}">
                  <a16:creationId xmlns:a16="http://schemas.microsoft.com/office/drawing/2014/main" id="{E4C8B2BA-5F0A-4544-AE95-19FD207BA373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2160984" y="2759273"/>
              <a:ext cx="17861" cy="98228"/>
            </a:xfrm>
            <a:custGeom>
              <a:avLst/>
              <a:gdLst/>
              <a:ahLst/>
              <a:cxnLst/>
              <a:rect l="0" t="0" r="0" b="0"/>
              <a:pathLst>
                <a:path w="17861" h="98228">
                  <a:moveTo>
                    <a:pt x="0" y="0"/>
                  </a:moveTo>
                  <a:lnTo>
                    <a:pt x="0" y="0"/>
                  </a:lnTo>
                  <a:lnTo>
                    <a:pt x="0" y="25990"/>
                  </a:lnTo>
                  <a:lnTo>
                    <a:pt x="2646" y="34041"/>
                  </a:lnTo>
                  <a:lnTo>
                    <a:pt x="6137" y="40926"/>
                  </a:lnTo>
                  <a:lnTo>
                    <a:pt x="8562" y="56457"/>
                  </a:lnTo>
                  <a:lnTo>
                    <a:pt x="8821" y="65456"/>
                  </a:lnTo>
                  <a:lnTo>
                    <a:pt x="11528" y="71425"/>
                  </a:lnTo>
                  <a:lnTo>
                    <a:pt x="15046" y="77385"/>
                  </a:lnTo>
                  <a:lnTo>
                    <a:pt x="17304" y="89296"/>
                  </a:lnTo>
                  <a:lnTo>
                    <a:pt x="17860" y="9822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SMARTInkShape-34">
              <a:extLst>
                <a:ext uri="{FF2B5EF4-FFF2-40B4-BE49-F238E27FC236}">
                  <a16:creationId xmlns:a16="http://schemas.microsoft.com/office/drawing/2014/main" id="{B46D09A6-310A-49C9-89E4-6C2AAB4DF765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1571625" y="2562820"/>
              <a:ext cx="62509" cy="8931"/>
            </a:xfrm>
            <a:custGeom>
              <a:avLst/>
              <a:gdLst/>
              <a:ahLst/>
              <a:cxnLst/>
              <a:rect l="0" t="0" r="0" b="0"/>
              <a:pathLst>
                <a:path w="62509" h="8931">
                  <a:moveTo>
                    <a:pt x="0" y="8930"/>
                  </a:moveTo>
                  <a:lnTo>
                    <a:pt x="0" y="8930"/>
                  </a:lnTo>
                  <a:lnTo>
                    <a:pt x="0" y="368"/>
                  </a:lnTo>
                  <a:lnTo>
                    <a:pt x="42673" y="1"/>
                  </a:lnTo>
                  <a:lnTo>
                    <a:pt x="6250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SMARTInkShape-35">
              <a:extLst>
                <a:ext uri="{FF2B5EF4-FFF2-40B4-BE49-F238E27FC236}">
                  <a16:creationId xmlns:a16="http://schemas.microsoft.com/office/drawing/2014/main" id="{68BFECAB-148D-40F8-9ECB-35E77A1CF90D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2277070" y="2875359"/>
              <a:ext cx="26790" cy="142876"/>
            </a:xfrm>
            <a:custGeom>
              <a:avLst/>
              <a:gdLst/>
              <a:ahLst/>
              <a:cxnLst/>
              <a:rect l="0" t="0" r="0" b="0"/>
              <a:pathLst>
                <a:path w="26790" h="142876">
                  <a:moveTo>
                    <a:pt x="0" y="0"/>
                  </a:moveTo>
                  <a:lnTo>
                    <a:pt x="0" y="0"/>
                  </a:lnTo>
                  <a:lnTo>
                    <a:pt x="0" y="42841"/>
                  </a:lnTo>
                  <a:lnTo>
                    <a:pt x="993" y="50791"/>
                  </a:lnTo>
                  <a:lnTo>
                    <a:pt x="14822" y="92191"/>
                  </a:lnTo>
                  <a:lnTo>
                    <a:pt x="17682" y="115907"/>
                  </a:lnTo>
                  <a:lnTo>
                    <a:pt x="17825" y="127957"/>
                  </a:lnTo>
                  <a:lnTo>
                    <a:pt x="20490" y="133930"/>
                  </a:lnTo>
                  <a:lnTo>
                    <a:pt x="26789" y="142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SMARTInkShape-36">
              <a:extLst>
                <a:ext uri="{FF2B5EF4-FFF2-40B4-BE49-F238E27FC236}">
                  <a16:creationId xmlns:a16="http://schemas.microsoft.com/office/drawing/2014/main" id="{2BC4ACFF-C9C0-4301-AC8E-1AA279257BFB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2169914" y="2946797"/>
              <a:ext cx="89298" cy="35720"/>
            </a:xfrm>
            <a:custGeom>
              <a:avLst/>
              <a:gdLst/>
              <a:ahLst/>
              <a:cxnLst/>
              <a:rect l="0" t="0" r="0" b="0"/>
              <a:pathLst>
                <a:path w="89298" h="35720">
                  <a:moveTo>
                    <a:pt x="0" y="35719"/>
                  </a:moveTo>
                  <a:lnTo>
                    <a:pt x="0" y="35719"/>
                  </a:lnTo>
                  <a:lnTo>
                    <a:pt x="4741" y="30978"/>
                  </a:lnTo>
                  <a:lnTo>
                    <a:pt x="9714" y="28651"/>
                  </a:lnTo>
                  <a:lnTo>
                    <a:pt x="51138" y="14392"/>
                  </a:lnTo>
                  <a:lnTo>
                    <a:pt x="77792" y="7003"/>
                  </a:lnTo>
                  <a:lnTo>
                    <a:pt x="8929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SMARTInkShape-37">
              <a:extLst>
                <a:ext uri="{FF2B5EF4-FFF2-40B4-BE49-F238E27FC236}">
                  <a16:creationId xmlns:a16="http://schemas.microsoft.com/office/drawing/2014/main" id="{45CC01D8-87E6-44AF-84F9-2061F49C280F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2152055" y="2893219"/>
              <a:ext cx="26790" cy="169665"/>
            </a:xfrm>
            <a:custGeom>
              <a:avLst/>
              <a:gdLst/>
              <a:ahLst/>
              <a:cxnLst/>
              <a:rect l="0" t="0" r="0" b="0"/>
              <a:pathLst>
                <a:path w="26790" h="169665">
                  <a:moveTo>
                    <a:pt x="0" y="0"/>
                  </a:moveTo>
                  <a:lnTo>
                    <a:pt x="0" y="0"/>
                  </a:lnTo>
                  <a:lnTo>
                    <a:pt x="0" y="21249"/>
                  </a:lnTo>
                  <a:lnTo>
                    <a:pt x="2646" y="26973"/>
                  </a:lnTo>
                  <a:lnTo>
                    <a:pt x="4740" y="29888"/>
                  </a:lnTo>
                  <a:lnTo>
                    <a:pt x="7688" y="43472"/>
                  </a:lnTo>
                  <a:lnTo>
                    <a:pt x="8897" y="86735"/>
                  </a:lnTo>
                  <a:lnTo>
                    <a:pt x="8929" y="126607"/>
                  </a:lnTo>
                  <a:lnTo>
                    <a:pt x="11575" y="133329"/>
                  </a:lnTo>
                  <a:lnTo>
                    <a:pt x="15066" y="139624"/>
                  </a:lnTo>
                  <a:lnTo>
                    <a:pt x="17307" y="151750"/>
                  </a:lnTo>
                  <a:lnTo>
                    <a:pt x="17750" y="158959"/>
                  </a:lnTo>
                  <a:lnTo>
                    <a:pt x="26789" y="1696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SMARTInkShape-38">
              <a:extLst>
                <a:ext uri="{FF2B5EF4-FFF2-40B4-BE49-F238E27FC236}">
                  <a16:creationId xmlns:a16="http://schemas.microsoft.com/office/drawing/2014/main" id="{D4DCEF1D-2E59-4E11-B300-6AD7790E87AD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2072055" y="2152055"/>
              <a:ext cx="26423" cy="160735"/>
            </a:xfrm>
            <a:custGeom>
              <a:avLst/>
              <a:gdLst/>
              <a:ahLst/>
              <a:cxnLst/>
              <a:rect l="0" t="0" r="0" b="0"/>
              <a:pathLst>
                <a:path w="26423" h="160735">
                  <a:moveTo>
                    <a:pt x="8562" y="0"/>
                  </a:moveTo>
                  <a:lnTo>
                    <a:pt x="8562" y="0"/>
                  </a:lnTo>
                  <a:lnTo>
                    <a:pt x="3822" y="0"/>
                  </a:lnTo>
                  <a:lnTo>
                    <a:pt x="2425" y="992"/>
                  </a:lnTo>
                  <a:lnTo>
                    <a:pt x="1494" y="2646"/>
                  </a:lnTo>
                  <a:lnTo>
                    <a:pt x="0" y="12428"/>
                  </a:lnTo>
                  <a:lnTo>
                    <a:pt x="2442" y="18091"/>
                  </a:lnTo>
                  <a:lnTo>
                    <a:pt x="5842" y="23915"/>
                  </a:lnTo>
                  <a:lnTo>
                    <a:pt x="7756" y="33765"/>
                  </a:lnTo>
                  <a:lnTo>
                    <a:pt x="9316" y="47817"/>
                  </a:lnTo>
                  <a:lnTo>
                    <a:pt x="14628" y="59698"/>
                  </a:lnTo>
                  <a:lnTo>
                    <a:pt x="18410" y="104077"/>
                  </a:lnTo>
                  <a:lnTo>
                    <a:pt x="25171" y="126606"/>
                  </a:lnTo>
                  <a:lnTo>
                    <a:pt x="26422" y="1607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SMARTInkShape-39">
              <a:extLst>
                <a:ext uri="{FF2B5EF4-FFF2-40B4-BE49-F238E27FC236}">
                  <a16:creationId xmlns:a16="http://schemas.microsoft.com/office/drawing/2014/main" id="{9FFDCDB3-518D-4999-8D0A-0E9FE92E1454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2080617" y="1910953"/>
              <a:ext cx="44650" cy="187525"/>
            </a:xfrm>
            <a:custGeom>
              <a:avLst/>
              <a:gdLst/>
              <a:ahLst/>
              <a:cxnLst/>
              <a:rect l="0" t="0" r="0" b="0"/>
              <a:pathLst>
                <a:path w="44650" h="187525">
                  <a:moveTo>
                    <a:pt x="0" y="0"/>
                  </a:moveTo>
                  <a:lnTo>
                    <a:pt x="0" y="0"/>
                  </a:lnTo>
                  <a:lnTo>
                    <a:pt x="0" y="4741"/>
                  </a:lnTo>
                  <a:lnTo>
                    <a:pt x="2646" y="9714"/>
                  </a:lnTo>
                  <a:lnTo>
                    <a:pt x="6137" y="15231"/>
                  </a:lnTo>
                  <a:lnTo>
                    <a:pt x="17952" y="56912"/>
                  </a:lnTo>
                  <a:lnTo>
                    <a:pt x="28831" y="98248"/>
                  </a:lnTo>
                  <a:lnTo>
                    <a:pt x="33678" y="116092"/>
                  </a:lnTo>
                  <a:lnTo>
                    <a:pt x="36631" y="154617"/>
                  </a:lnTo>
                  <a:lnTo>
                    <a:pt x="44539" y="178035"/>
                  </a:lnTo>
                  <a:lnTo>
                    <a:pt x="44649" y="1875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SMARTInkShape-40">
              <a:extLst>
                <a:ext uri="{FF2B5EF4-FFF2-40B4-BE49-F238E27FC236}">
                  <a16:creationId xmlns:a16="http://schemas.microsoft.com/office/drawing/2014/main" id="{C3761B11-B1D2-4A6F-9077-48AE6A38BD45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1759149" y="2553891"/>
              <a:ext cx="80368" cy="8930"/>
            </a:xfrm>
            <a:custGeom>
              <a:avLst/>
              <a:gdLst/>
              <a:ahLst/>
              <a:cxnLst/>
              <a:rect l="0" t="0" r="0" b="0"/>
              <a:pathLst>
                <a:path w="80368" h="8930">
                  <a:moveTo>
                    <a:pt x="0" y="8929"/>
                  </a:moveTo>
                  <a:lnTo>
                    <a:pt x="0" y="8929"/>
                  </a:lnTo>
                  <a:lnTo>
                    <a:pt x="42692" y="8929"/>
                  </a:lnTo>
                  <a:lnTo>
                    <a:pt x="56747" y="7937"/>
                  </a:lnTo>
                  <a:lnTo>
                    <a:pt x="8036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0" name="SMARTInkShape-41">
              <a:extLst>
                <a:ext uri="{FF2B5EF4-FFF2-40B4-BE49-F238E27FC236}">
                  <a16:creationId xmlns:a16="http://schemas.microsoft.com/office/drawing/2014/main" id="{3E9C11EA-0A7A-4724-ABBD-6461C0731A04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1955713" y="1919883"/>
              <a:ext cx="26679" cy="169665"/>
            </a:xfrm>
            <a:custGeom>
              <a:avLst/>
              <a:gdLst/>
              <a:ahLst/>
              <a:cxnLst/>
              <a:rect l="0" t="0" r="0" b="0"/>
              <a:pathLst>
                <a:path w="26679" h="169665">
                  <a:moveTo>
                    <a:pt x="17748" y="0"/>
                  </a:moveTo>
                  <a:lnTo>
                    <a:pt x="17748" y="0"/>
                  </a:lnTo>
                  <a:lnTo>
                    <a:pt x="13008" y="0"/>
                  </a:lnTo>
                  <a:lnTo>
                    <a:pt x="11611" y="992"/>
                  </a:lnTo>
                  <a:lnTo>
                    <a:pt x="10680" y="2646"/>
                  </a:lnTo>
                  <a:lnTo>
                    <a:pt x="9186" y="7688"/>
                  </a:lnTo>
                  <a:lnTo>
                    <a:pt x="4187" y="13302"/>
                  </a:lnTo>
                  <a:lnTo>
                    <a:pt x="1799" y="21125"/>
                  </a:lnTo>
                  <a:lnTo>
                    <a:pt x="0" y="52034"/>
                  </a:lnTo>
                  <a:lnTo>
                    <a:pt x="8454" y="96528"/>
                  </a:lnTo>
                  <a:lnTo>
                    <a:pt x="9739" y="113178"/>
                  </a:lnTo>
                  <a:lnTo>
                    <a:pt x="16914" y="138990"/>
                  </a:lnTo>
                  <a:lnTo>
                    <a:pt x="17638" y="154661"/>
                  </a:lnTo>
                  <a:lnTo>
                    <a:pt x="20345" y="160681"/>
                  </a:lnTo>
                  <a:lnTo>
                    <a:pt x="26678" y="1696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SMARTInkShape-42">
              <a:extLst>
                <a:ext uri="{FF2B5EF4-FFF2-40B4-BE49-F238E27FC236}">
                  <a16:creationId xmlns:a16="http://schemas.microsoft.com/office/drawing/2014/main" id="{EC4EF89E-E297-4868-B343-6835F263D3C3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1937742" y="2018109"/>
              <a:ext cx="116087" cy="26790"/>
            </a:xfrm>
            <a:custGeom>
              <a:avLst/>
              <a:gdLst/>
              <a:ahLst/>
              <a:cxnLst/>
              <a:rect l="0" t="0" r="0" b="0"/>
              <a:pathLst>
                <a:path w="116087" h="26790">
                  <a:moveTo>
                    <a:pt x="0" y="26789"/>
                  </a:moveTo>
                  <a:lnTo>
                    <a:pt x="0" y="26789"/>
                  </a:lnTo>
                  <a:lnTo>
                    <a:pt x="8121" y="19660"/>
                  </a:lnTo>
                  <a:lnTo>
                    <a:pt x="22361" y="12550"/>
                  </a:lnTo>
                  <a:lnTo>
                    <a:pt x="65243" y="6496"/>
                  </a:lnTo>
                  <a:lnTo>
                    <a:pt x="108007" y="380"/>
                  </a:lnTo>
                  <a:lnTo>
                    <a:pt x="11608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2" name="SMARTInkShape-43">
              <a:extLst>
                <a:ext uri="{FF2B5EF4-FFF2-40B4-BE49-F238E27FC236}">
                  <a16:creationId xmlns:a16="http://schemas.microsoft.com/office/drawing/2014/main" id="{484E468F-3284-427A-824A-E7A2DFB51A50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1544836" y="2500313"/>
              <a:ext cx="17861" cy="133946"/>
            </a:xfrm>
            <a:custGeom>
              <a:avLst/>
              <a:gdLst/>
              <a:ahLst/>
              <a:cxnLst/>
              <a:rect l="0" t="0" r="0" b="0"/>
              <a:pathLst>
                <a:path w="17861" h="133946">
                  <a:moveTo>
                    <a:pt x="0" y="0"/>
                  </a:moveTo>
                  <a:lnTo>
                    <a:pt x="0" y="0"/>
                  </a:lnTo>
                  <a:lnTo>
                    <a:pt x="0" y="41695"/>
                  </a:lnTo>
                  <a:lnTo>
                    <a:pt x="0" y="47635"/>
                  </a:lnTo>
                  <a:lnTo>
                    <a:pt x="8766" y="89133"/>
                  </a:lnTo>
                  <a:lnTo>
                    <a:pt x="8821" y="92164"/>
                  </a:lnTo>
                  <a:lnTo>
                    <a:pt x="17786" y="125586"/>
                  </a:lnTo>
                  <a:lnTo>
                    <a:pt x="17860" y="1339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2" name="SMARTInkShape-Group58">
            <a:extLst>
              <a:ext uri="{FF2B5EF4-FFF2-40B4-BE49-F238E27FC236}">
                <a16:creationId xmlns:a16="http://schemas.microsoft.com/office/drawing/2014/main" id="{9A7FCB98-1CF6-41BC-9B14-7ADD7CB48CB5}"/>
              </a:ext>
            </a:extLst>
          </p:cNvPr>
          <p:cNvGrpSpPr/>
          <p:nvPr/>
        </p:nvGrpSpPr>
        <p:grpSpPr>
          <a:xfrm>
            <a:off x="2787422" y="1928813"/>
            <a:ext cx="230813" cy="1134071"/>
            <a:chOff x="2787422" y="1928813"/>
            <a:chExt cx="230813" cy="1134071"/>
          </a:xfrm>
        </p:grpSpPr>
        <p:sp>
          <p:nvSpPr>
            <p:cNvPr id="1064" name="SMARTInkShape-44">
              <a:extLst>
                <a:ext uri="{FF2B5EF4-FFF2-40B4-BE49-F238E27FC236}">
                  <a16:creationId xmlns:a16="http://schemas.microsoft.com/office/drawing/2014/main" id="{ED07AA31-6622-4D67-ACD1-21926C382C4C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2928938" y="2741414"/>
              <a:ext cx="26790" cy="89298"/>
            </a:xfrm>
            <a:custGeom>
              <a:avLst/>
              <a:gdLst/>
              <a:ahLst/>
              <a:cxnLst/>
              <a:rect l="0" t="0" r="0" b="0"/>
              <a:pathLst>
                <a:path w="26790" h="89298">
                  <a:moveTo>
                    <a:pt x="0" y="0"/>
                  </a:moveTo>
                  <a:lnTo>
                    <a:pt x="0" y="0"/>
                  </a:lnTo>
                  <a:lnTo>
                    <a:pt x="0" y="25731"/>
                  </a:lnTo>
                  <a:lnTo>
                    <a:pt x="2645" y="33926"/>
                  </a:lnTo>
                  <a:lnTo>
                    <a:pt x="6136" y="41867"/>
                  </a:lnTo>
                  <a:lnTo>
                    <a:pt x="9094" y="56502"/>
                  </a:lnTo>
                  <a:lnTo>
                    <a:pt x="15813" y="67563"/>
                  </a:lnTo>
                  <a:lnTo>
                    <a:pt x="23096" y="77125"/>
                  </a:lnTo>
                  <a:lnTo>
                    <a:pt x="26789" y="892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5" name="SMARTInkShape-45">
              <a:extLst>
                <a:ext uri="{FF2B5EF4-FFF2-40B4-BE49-F238E27FC236}">
                  <a16:creationId xmlns:a16="http://schemas.microsoft.com/office/drawing/2014/main" id="{776B1130-38DE-43B3-B097-F2436EC4A5D6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2803922" y="2018109"/>
              <a:ext cx="125017" cy="17861"/>
            </a:xfrm>
            <a:custGeom>
              <a:avLst/>
              <a:gdLst/>
              <a:ahLst/>
              <a:cxnLst/>
              <a:rect l="0" t="0" r="0" b="0"/>
              <a:pathLst>
                <a:path w="125017" h="17861">
                  <a:moveTo>
                    <a:pt x="0" y="17860"/>
                  </a:moveTo>
                  <a:lnTo>
                    <a:pt x="0" y="17860"/>
                  </a:lnTo>
                  <a:lnTo>
                    <a:pt x="12429" y="17860"/>
                  </a:lnTo>
                  <a:lnTo>
                    <a:pt x="18091" y="15214"/>
                  </a:lnTo>
                  <a:lnTo>
                    <a:pt x="20990" y="13119"/>
                  </a:lnTo>
                  <a:lnTo>
                    <a:pt x="58826" y="4557"/>
                  </a:lnTo>
                  <a:lnTo>
                    <a:pt x="102877" y="400"/>
                  </a:lnTo>
                  <a:lnTo>
                    <a:pt x="12501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6" name="SMARTInkShape-46">
              <a:extLst>
                <a:ext uri="{FF2B5EF4-FFF2-40B4-BE49-F238E27FC236}">
                  <a16:creationId xmlns:a16="http://schemas.microsoft.com/office/drawing/2014/main" id="{A53B41FE-7D97-4452-BF20-13044D713AA7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2884398" y="2214563"/>
              <a:ext cx="8822" cy="133946"/>
            </a:xfrm>
            <a:custGeom>
              <a:avLst/>
              <a:gdLst/>
              <a:ahLst/>
              <a:cxnLst/>
              <a:rect l="0" t="0" r="0" b="0"/>
              <a:pathLst>
                <a:path w="8822" h="133946">
                  <a:moveTo>
                    <a:pt x="8821" y="0"/>
                  </a:moveTo>
                  <a:lnTo>
                    <a:pt x="8821" y="0"/>
                  </a:lnTo>
                  <a:lnTo>
                    <a:pt x="1132" y="0"/>
                  </a:lnTo>
                  <a:lnTo>
                    <a:pt x="719" y="992"/>
                  </a:lnTo>
                  <a:lnTo>
                    <a:pt x="0" y="12428"/>
                  </a:lnTo>
                  <a:lnTo>
                    <a:pt x="8456" y="52011"/>
                  </a:lnTo>
                  <a:lnTo>
                    <a:pt x="8799" y="92355"/>
                  </a:lnTo>
                  <a:lnTo>
                    <a:pt x="8821" y="1339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7" name="SMARTInkShape-47">
              <a:extLst>
                <a:ext uri="{FF2B5EF4-FFF2-40B4-BE49-F238E27FC236}">
                  <a16:creationId xmlns:a16="http://schemas.microsoft.com/office/drawing/2014/main" id="{4B921D68-17D0-4936-9590-98A0EC9BB42C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2920008" y="1928813"/>
              <a:ext cx="8931" cy="160735"/>
            </a:xfrm>
            <a:custGeom>
              <a:avLst/>
              <a:gdLst/>
              <a:ahLst/>
              <a:cxnLst/>
              <a:rect l="0" t="0" r="0" b="0"/>
              <a:pathLst>
                <a:path w="8931" h="160735">
                  <a:moveTo>
                    <a:pt x="0" y="0"/>
                  </a:moveTo>
                  <a:lnTo>
                    <a:pt x="0" y="0"/>
                  </a:lnTo>
                  <a:lnTo>
                    <a:pt x="0" y="42240"/>
                  </a:lnTo>
                  <a:lnTo>
                    <a:pt x="992" y="65596"/>
                  </a:lnTo>
                  <a:lnTo>
                    <a:pt x="8102" y="101212"/>
                  </a:lnTo>
                  <a:lnTo>
                    <a:pt x="8920" y="145696"/>
                  </a:lnTo>
                  <a:lnTo>
                    <a:pt x="8930" y="1607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8" name="SMARTInkShape-48">
              <a:extLst>
                <a:ext uri="{FF2B5EF4-FFF2-40B4-BE49-F238E27FC236}">
                  <a16:creationId xmlns:a16="http://schemas.microsoft.com/office/drawing/2014/main" id="{CAF82911-D067-4AF6-A8BE-D9233B95C12B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2787422" y="1938983"/>
              <a:ext cx="34360" cy="159495"/>
            </a:xfrm>
            <a:custGeom>
              <a:avLst/>
              <a:gdLst/>
              <a:ahLst/>
              <a:cxnLst/>
              <a:rect l="0" t="0" r="0" b="0"/>
              <a:pathLst>
                <a:path w="34360" h="159495">
                  <a:moveTo>
                    <a:pt x="34359" y="7689"/>
                  </a:moveTo>
                  <a:lnTo>
                    <a:pt x="34359" y="7689"/>
                  </a:lnTo>
                  <a:lnTo>
                    <a:pt x="34359" y="0"/>
                  </a:lnTo>
                  <a:lnTo>
                    <a:pt x="29619" y="3867"/>
                  </a:lnTo>
                  <a:lnTo>
                    <a:pt x="27291" y="8636"/>
                  </a:lnTo>
                  <a:lnTo>
                    <a:pt x="25478" y="37148"/>
                  </a:lnTo>
                  <a:lnTo>
                    <a:pt x="24459" y="47571"/>
                  </a:lnTo>
                  <a:lnTo>
                    <a:pt x="14407" y="88125"/>
                  </a:lnTo>
                  <a:lnTo>
                    <a:pt x="9596" y="105936"/>
                  </a:lnTo>
                  <a:lnTo>
                    <a:pt x="7478" y="116839"/>
                  </a:lnTo>
                  <a:lnTo>
                    <a:pt x="0" y="135160"/>
                  </a:lnTo>
                  <a:lnTo>
                    <a:pt x="539" y="138310"/>
                  </a:lnTo>
                  <a:lnTo>
                    <a:pt x="5888" y="150495"/>
                  </a:lnTo>
                  <a:lnTo>
                    <a:pt x="7570" y="1594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9" name="SMARTInkShape-49">
              <a:extLst>
                <a:ext uri="{FF2B5EF4-FFF2-40B4-BE49-F238E27FC236}">
                  <a16:creationId xmlns:a16="http://schemas.microsoft.com/office/drawing/2014/main" id="{CAF9E1BF-9DC6-48C3-B26B-492863B982C3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3000375" y="2920008"/>
              <a:ext cx="8931" cy="116087"/>
            </a:xfrm>
            <a:custGeom>
              <a:avLst/>
              <a:gdLst/>
              <a:ahLst/>
              <a:cxnLst/>
              <a:rect l="0" t="0" r="0" b="0"/>
              <a:pathLst>
                <a:path w="8931" h="116087">
                  <a:moveTo>
                    <a:pt x="0" y="0"/>
                  </a:moveTo>
                  <a:lnTo>
                    <a:pt x="0" y="0"/>
                  </a:lnTo>
                  <a:lnTo>
                    <a:pt x="0" y="41867"/>
                  </a:lnTo>
                  <a:lnTo>
                    <a:pt x="992" y="57494"/>
                  </a:lnTo>
                  <a:lnTo>
                    <a:pt x="8378" y="88568"/>
                  </a:lnTo>
                  <a:lnTo>
                    <a:pt x="8930" y="1160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0" name="SMARTInkShape-50">
              <a:extLst>
                <a:ext uri="{FF2B5EF4-FFF2-40B4-BE49-F238E27FC236}">
                  <a16:creationId xmlns:a16="http://schemas.microsoft.com/office/drawing/2014/main" id="{9F499E27-4023-4957-8FD7-98A2D76D4DF7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2893219" y="2964656"/>
              <a:ext cx="8930" cy="98228"/>
            </a:xfrm>
            <a:custGeom>
              <a:avLst/>
              <a:gdLst/>
              <a:ahLst/>
              <a:cxnLst/>
              <a:rect l="0" t="0" r="0" b="0"/>
              <a:pathLst>
                <a:path w="8930" h="98228">
                  <a:moveTo>
                    <a:pt x="0" y="0"/>
                  </a:moveTo>
                  <a:lnTo>
                    <a:pt x="0" y="0"/>
                  </a:lnTo>
                  <a:lnTo>
                    <a:pt x="0" y="42317"/>
                  </a:lnTo>
                  <a:lnTo>
                    <a:pt x="0" y="65018"/>
                  </a:lnTo>
                  <a:lnTo>
                    <a:pt x="2646" y="71230"/>
                  </a:lnTo>
                  <a:lnTo>
                    <a:pt x="4740" y="74276"/>
                  </a:lnTo>
                  <a:lnTo>
                    <a:pt x="8929" y="9822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1" name="SMARTInkShape-51">
              <a:extLst>
                <a:ext uri="{FF2B5EF4-FFF2-40B4-BE49-F238E27FC236}">
                  <a16:creationId xmlns:a16="http://schemas.microsoft.com/office/drawing/2014/main" id="{F16DD19A-990A-47EC-BB46-8A851641B98D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2893219" y="2991445"/>
              <a:ext cx="125016" cy="26790"/>
            </a:xfrm>
            <a:custGeom>
              <a:avLst/>
              <a:gdLst/>
              <a:ahLst/>
              <a:cxnLst/>
              <a:rect l="0" t="0" r="0" b="0"/>
              <a:pathLst>
                <a:path w="125016" h="26790">
                  <a:moveTo>
                    <a:pt x="0" y="26789"/>
                  </a:moveTo>
                  <a:lnTo>
                    <a:pt x="0" y="26789"/>
                  </a:lnTo>
                  <a:lnTo>
                    <a:pt x="0" y="22049"/>
                  </a:lnTo>
                  <a:lnTo>
                    <a:pt x="992" y="20652"/>
                  </a:lnTo>
                  <a:lnTo>
                    <a:pt x="2646" y="19722"/>
                  </a:lnTo>
                  <a:lnTo>
                    <a:pt x="12429" y="18227"/>
                  </a:lnTo>
                  <a:lnTo>
                    <a:pt x="24908" y="16940"/>
                  </a:lnTo>
                  <a:lnTo>
                    <a:pt x="45452" y="10806"/>
                  </a:lnTo>
                  <a:lnTo>
                    <a:pt x="80437" y="6449"/>
                  </a:lnTo>
                  <a:lnTo>
                    <a:pt x="98247" y="1911"/>
                  </a:lnTo>
                  <a:lnTo>
                    <a:pt x="12501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1" name="SMARTInkShape-Group59">
            <a:extLst>
              <a:ext uri="{FF2B5EF4-FFF2-40B4-BE49-F238E27FC236}">
                <a16:creationId xmlns:a16="http://schemas.microsoft.com/office/drawing/2014/main" id="{B198D83C-CF5C-43F0-BBAE-340A0E229788}"/>
              </a:ext>
            </a:extLst>
          </p:cNvPr>
          <p:cNvGrpSpPr/>
          <p:nvPr/>
        </p:nvGrpSpPr>
        <p:grpSpPr>
          <a:xfrm>
            <a:off x="3455789" y="1982391"/>
            <a:ext cx="250032" cy="1080493"/>
            <a:chOff x="3455789" y="1982391"/>
            <a:chExt cx="250032" cy="1080493"/>
          </a:xfrm>
        </p:grpSpPr>
        <p:sp>
          <p:nvSpPr>
            <p:cNvPr id="1073" name="SMARTInkShape-52">
              <a:extLst>
                <a:ext uri="{FF2B5EF4-FFF2-40B4-BE49-F238E27FC236}">
                  <a16:creationId xmlns:a16="http://schemas.microsoft.com/office/drawing/2014/main" id="{41EF8716-97EC-41D1-815E-5DA24775F72D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3687962" y="2875359"/>
              <a:ext cx="8930" cy="125017"/>
            </a:xfrm>
            <a:custGeom>
              <a:avLst/>
              <a:gdLst/>
              <a:ahLst/>
              <a:cxnLst/>
              <a:rect l="0" t="0" r="0" b="0"/>
              <a:pathLst>
                <a:path w="8930" h="125017">
                  <a:moveTo>
                    <a:pt x="8929" y="0"/>
                  </a:moveTo>
                  <a:lnTo>
                    <a:pt x="8929" y="0"/>
                  </a:lnTo>
                  <a:lnTo>
                    <a:pt x="4188" y="4741"/>
                  </a:lnTo>
                  <a:lnTo>
                    <a:pt x="1861" y="9714"/>
                  </a:lnTo>
                  <a:lnTo>
                    <a:pt x="47" y="53831"/>
                  </a:lnTo>
                  <a:lnTo>
                    <a:pt x="0" y="96139"/>
                  </a:lnTo>
                  <a:lnTo>
                    <a:pt x="0" y="99812"/>
                  </a:lnTo>
                  <a:lnTo>
                    <a:pt x="992" y="102260"/>
                  </a:lnTo>
                  <a:lnTo>
                    <a:pt x="2645" y="103892"/>
                  </a:lnTo>
                  <a:lnTo>
                    <a:pt x="4740" y="104980"/>
                  </a:lnTo>
                  <a:lnTo>
                    <a:pt x="6136" y="106698"/>
                  </a:lnTo>
                  <a:lnTo>
                    <a:pt x="7688" y="111252"/>
                  </a:lnTo>
                  <a:lnTo>
                    <a:pt x="8929" y="1250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4" name="SMARTInkShape-53">
              <a:extLst>
                <a:ext uri="{FF2B5EF4-FFF2-40B4-BE49-F238E27FC236}">
                  <a16:creationId xmlns:a16="http://schemas.microsoft.com/office/drawing/2014/main" id="{B32246C6-1336-46B8-BFAD-B4B62C2DB19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3580805" y="2250281"/>
              <a:ext cx="8930" cy="107158"/>
            </a:xfrm>
            <a:custGeom>
              <a:avLst/>
              <a:gdLst/>
              <a:ahLst/>
              <a:cxnLst/>
              <a:rect l="0" t="0" r="0" b="0"/>
              <a:pathLst>
                <a:path w="8930" h="107158">
                  <a:moveTo>
                    <a:pt x="0" y="0"/>
                  </a:moveTo>
                  <a:lnTo>
                    <a:pt x="0" y="0"/>
                  </a:lnTo>
                  <a:lnTo>
                    <a:pt x="0" y="41867"/>
                  </a:lnTo>
                  <a:lnTo>
                    <a:pt x="992" y="74693"/>
                  </a:lnTo>
                  <a:lnTo>
                    <a:pt x="8929" y="1071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5" name="SMARTInkShape-54">
              <a:extLst>
                <a:ext uri="{FF2B5EF4-FFF2-40B4-BE49-F238E27FC236}">
                  <a16:creationId xmlns:a16="http://schemas.microsoft.com/office/drawing/2014/main" id="{748D8443-15C5-46A4-98C3-D47C35315916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566730" y="1982391"/>
              <a:ext cx="49794" cy="151805"/>
            </a:xfrm>
            <a:custGeom>
              <a:avLst/>
              <a:gdLst/>
              <a:ahLst/>
              <a:cxnLst/>
              <a:rect l="0" t="0" r="0" b="0"/>
              <a:pathLst>
                <a:path w="49794" h="151805">
                  <a:moveTo>
                    <a:pt x="5145" y="0"/>
                  </a:moveTo>
                  <a:lnTo>
                    <a:pt x="5145" y="0"/>
                  </a:lnTo>
                  <a:lnTo>
                    <a:pt x="405" y="0"/>
                  </a:lnTo>
                  <a:lnTo>
                    <a:pt x="0" y="992"/>
                  </a:lnTo>
                  <a:lnTo>
                    <a:pt x="4272" y="7688"/>
                  </a:lnTo>
                  <a:lnTo>
                    <a:pt x="5965" y="21950"/>
                  </a:lnTo>
                  <a:lnTo>
                    <a:pt x="26129" y="59981"/>
                  </a:lnTo>
                  <a:lnTo>
                    <a:pt x="39113" y="98237"/>
                  </a:lnTo>
                  <a:lnTo>
                    <a:pt x="43441" y="135923"/>
                  </a:lnTo>
                  <a:lnTo>
                    <a:pt x="49793" y="15180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6" name="SMARTInkShape-55">
              <a:extLst>
                <a:ext uri="{FF2B5EF4-FFF2-40B4-BE49-F238E27FC236}">
                  <a16:creationId xmlns:a16="http://schemas.microsoft.com/office/drawing/2014/main" id="{48BC8717-0FF5-47CF-95AB-FF877A97BB4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3598686" y="2678906"/>
              <a:ext cx="8909" cy="133947"/>
            </a:xfrm>
            <a:custGeom>
              <a:avLst/>
              <a:gdLst/>
              <a:ahLst/>
              <a:cxnLst/>
              <a:rect l="0" t="0" r="0" b="0"/>
              <a:pathLst>
                <a:path w="8909" h="133947">
                  <a:moveTo>
                    <a:pt x="8908" y="0"/>
                  </a:moveTo>
                  <a:lnTo>
                    <a:pt x="8908" y="0"/>
                  </a:lnTo>
                  <a:lnTo>
                    <a:pt x="8908" y="12429"/>
                  </a:lnTo>
                  <a:lnTo>
                    <a:pt x="6262" y="18092"/>
                  </a:lnTo>
                  <a:lnTo>
                    <a:pt x="4167" y="20991"/>
                  </a:lnTo>
                  <a:lnTo>
                    <a:pt x="1219" y="34552"/>
                  </a:lnTo>
                  <a:lnTo>
                    <a:pt x="0" y="77484"/>
                  </a:lnTo>
                  <a:lnTo>
                    <a:pt x="977" y="92191"/>
                  </a:lnTo>
                  <a:lnTo>
                    <a:pt x="7667" y="109730"/>
                  </a:lnTo>
                  <a:lnTo>
                    <a:pt x="8908" y="1339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7" name="SMARTInkShape-56">
              <a:extLst>
                <a:ext uri="{FF2B5EF4-FFF2-40B4-BE49-F238E27FC236}">
                  <a16:creationId xmlns:a16="http://schemas.microsoft.com/office/drawing/2014/main" id="{E1EF7AC9-6F89-45B9-9BA2-1A0B76E9061B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473648" y="2000618"/>
              <a:ext cx="8931" cy="169297"/>
            </a:xfrm>
            <a:custGeom>
              <a:avLst/>
              <a:gdLst/>
              <a:ahLst/>
              <a:cxnLst/>
              <a:rect l="0" t="0" r="0" b="0"/>
              <a:pathLst>
                <a:path w="8931" h="169297">
                  <a:moveTo>
                    <a:pt x="0" y="8562"/>
                  </a:moveTo>
                  <a:lnTo>
                    <a:pt x="0" y="8562"/>
                  </a:lnTo>
                  <a:lnTo>
                    <a:pt x="0" y="0"/>
                  </a:lnTo>
                  <a:lnTo>
                    <a:pt x="0" y="12944"/>
                  </a:lnTo>
                  <a:lnTo>
                    <a:pt x="8378" y="46430"/>
                  </a:lnTo>
                  <a:lnTo>
                    <a:pt x="8898" y="90819"/>
                  </a:lnTo>
                  <a:lnTo>
                    <a:pt x="8929" y="135052"/>
                  </a:lnTo>
                  <a:lnTo>
                    <a:pt x="8930" y="16929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8" name="SMARTInkShape-57">
              <a:extLst>
                <a:ext uri="{FF2B5EF4-FFF2-40B4-BE49-F238E27FC236}">
                  <a16:creationId xmlns:a16="http://schemas.microsoft.com/office/drawing/2014/main" id="{B0197921-226B-4E9C-A753-DED13D725BF4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3598664" y="2902148"/>
              <a:ext cx="8931" cy="160736"/>
            </a:xfrm>
            <a:custGeom>
              <a:avLst/>
              <a:gdLst/>
              <a:ahLst/>
              <a:cxnLst/>
              <a:rect l="0" t="0" r="0" b="0"/>
              <a:pathLst>
                <a:path w="8931" h="160736">
                  <a:moveTo>
                    <a:pt x="0" y="0"/>
                  </a:moveTo>
                  <a:lnTo>
                    <a:pt x="0" y="0"/>
                  </a:lnTo>
                  <a:lnTo>
                    <a:pt x="0" y="39953"/>
                  </a:lnTo>
                  <a:lnTo>
                    <a:pt x="0" y="84204"/>
                  </a:lnTo>
                  <a:lnTo>
                    <a:pt x="0" y="127848"/>
                  </a:lnTo>
                  <a:lnTo>
                    <a:pt x="0" y="150037"/>
                  </a:lnTo>
                  <a:lnTo>
                    <a:pt x="992" y="150627"/>
                  </a:lnTo>
                  <a:lnTo>
                    <a:pt x="4740" y="151281"/>
                  </a:lnTo>
                  <a:lnTo>
                    <a:pt x="6137" y="152448"/>
                  </a:lnTo>
                  <a:lnTo>
                    <a:pt x="8930" y="16073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9" name="SMARTInkShape-58">
              <a:extLst>
                <a:ext uri="{FF2B5EF4-FFF2-40B4-BE49-F238E27FC236}">
                  <a16:creationId xmlns:a16="http://schemas.microsoft.com/office/drawing/2014/main" id="{E2682546-C6E4-428C-8CBC-9947277F3C03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3571875" y="2946797"/>
              <a:ext cx="133946" cy="53579"/>
            </a:xfrm>
            <a:custGeom>
              <a:avLst/>
              <a:gdLst/>
              <a:ahLst/>
              <a:cxnLst/>
              <a:rect l="0" t="0" r="0" b="0"/>
              <a:pathLst>
                <a:path w="133946" h="53579">
                  <a:moveTo>
                    <a:pt x="0" y="53578"/>
                  </a:moveTo>
                  <a:lnTo>
                    <a:pt x="0" y="53578"/>
                  </a:lnTo>
                  <a:lnTo>
                    <a:pt x="0" y="45890"/>
                  </a:lnTo>
                  <a:lnTo>
                    <a:pt x="4740" y="40276"/>
                  </a:lnTo>
                  <a:lnTo>
                    <a:pt x="9714" y="37744"/>
                  </a:lnTo>
                  <a:lnTo>
                    <a:pt x="12429" y="37069"/>
                  </a:lnTo>
                  <a:lnTo>
                    <a:pt x="24908" y="29848"/>
                  </a:lnTo>
                  <a:lnTo>
                    <a:pt x="63049" y="19928"/>
                  </a:lnTo>
                  <a:lnTo>
                    <a:pt x="88816" y="11396"/>
                  </a:lnTo>
                  <a:lnTo>
                    <a:pt x="107014" y="7015"/>
                  </a:lnTo>
                  <a:lnTo>
                    <a:pt x="13394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0" name="SMARTInkShape-59">
              <a:extLst>
                <a:ext uri="{FF2B5EF4-FFF2-40B4-BE49-F238E27FC236}">
                  <a16:creationId xmlns:a16="http://schemas.microsoft.com/office/drawing/2014/main" id="{7996DC28-B232-4DCD-9645-4D48A1515FDF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3455789" y="2098477"/>
              <a:ext cx="116087" cy="8930"/>
            </a:xfrm>
            <a:custGeom>
              <a:avLst/>
              <a:gdLst/>
              <a:ahLst/>
              <a:cxnLst/>
              <a:rect l="0" t="0" r="0" b="0"/>
              <a:pathLst>
                <a:path w="116087" h="8930">
                  <a:moveTo>
                    <a:pt x="0" y="8929"/>
                  </a:moveTo>
                  <a:lnTo>
                    <a:pt x="0" y="8929"/>
                  </a:lnTo>
                  <a:lnTo>
                    <a:pt x="9481" y="8929"/>
                  </a:lnTo>
                  <a:lnTo>
                    <a:pt x="16782" y="6283"/>
                  </a:lnTo>
                  <a:lnTo>
                    <a:pt x="20117" y="4189"/>
                  </a:lnTo>
                  <a:lnTo>
                    <a:pt x="34293" y="1241"/>
                  </a:lnTo>
                  <a:lnTo>
                    <a:pt x="73338" y="108"/>
                  </a:lnTo>
                  <a:lnTo>
                    <a:pt x="11608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0" name="SMARTInkShape-Group60">
            <a:extLst>
              <a:ext uri="{FF2B5EF4-FFF2-40B4-BE49-F238E27FC236}">
                <a16:creationId xmlns:a16="http://schemas.microsoft.com/office/drawing/2014/main" id="{56643D23-D407-4981-8B8B-F22B52D6B6B1}"/>
              </a:ext>
            </a:extLst>
          </p:cNvPr>
          <p:cNvGrpSpPr/>
          <p:nvPr/>
        </p:nvGrpSpPr>
        <p:grpSpPr>
          <a:xfrm>
            <a:off x="4134445" y="1973461"/>
            <a:ext cx="258962" cy="1053704"/>
            <a:chOff x="4134445" y="1973461"/>
            <a:chExt cx="258962" cy="1053704"/>
          </a:xfrm>
        </p:grpSpPr>
        <p:sp>
          <p:nvSpPr>
            <p:cNvPr id="1082" name="SMARTInkShape-60">
              <a:extLst>
                <a:ext uri="{FF2B5EF4-FFF2-40B4-BE49-F238E27FC236}">
                  <a16:creationId xmlns:a16="http://schemas.microsoft.com/office/drawing/2014/main" id="{08AA603C-A10F-437C-850D-97875BDCFB50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4268391" y="2696766"/>
              <a:ext cx="26790" cy="116087"/>
            </a:xfrm>
            <a:custGeom>
              <a:avLst/>
              <a:gdLst/>
              <a:ahLst/>
              <a:cxnLst/>
              <a:rect l="0" t="0" r="0" b="0"/>
              <a:pathLst>
                <a:path w="26790" h="116087">
                  <a:moveTo>
                    <a:pt x="0" y="0"/>
                  </a:moveTo>
                  <a:lnTo>
                    <a:pt x="0" y="0"/>
                  </a:lnTo>
                  <a:lnTo>
                    <a:pt x="0" y="13302"/>
                  </a:lnTo>
                  <a:lnTo>
                    <a:pt x="2645" y="18479"/>
                  </a:lnTo>
                  <a:lnTo>
                    <a:pt x="4740" y="21249"/>
                  </a:lnTo>
                  <a:lnTo>
                    <a:pt x="7067" y="29618"/>
                  </a:lnTo>
                  <a:lnTo>
                    <a:pt x="11024" y="45486"/>
                  </a:lnTo>
                  <a:lnTo>
                    <a:pt x="24327" y="80440"/>
                  </a:lnTo>
                  <a:lnTo>
                    <a:pt x="26789" y="1160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3" name="SMARTInkShape-61">
              <a:extLst>
                <a:ext uri="{FF2B5EF4-FFF2-40B4-BE49-F238E27FC236}">
                  <a16:creationId xmlns:a16="http://schemas.microsoft.com/office/drawing/2014/main" id="{2F41E383-319D-4E6B-940C-718618398082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4153546" y="1982391"/>
              <a:ext cx="16619" cy="133946"/>
            </a:xfrm>
            <a:custGeom>
              <a:avLst/>
              <a:gdLst/>
              <a:ahLst/>
              <a:cxnLst/>
              <a:rect l="0" t="0" r="0" b="0"/>
              <a:pathLst>
                <a:path w="16619" h="133946">
                  <a:moveTo>
                    <a:pt x="7688" y="0"/>
                  </a:moveTo>
                  <a:lnTo>
                    <a:pt x="7688" y="0"/>
                  </a:lnTo>
                  <a:lnTo>
                    <a:pt x="2948" y="0"/>
                  </a:lnTo>
                  <a:lnTo>
                    <a:pt x="1552" y="992"/>
                  </a:lnTo>
                  <a:lnTo>
                    <a:pt x="621" y="2645"/>
                  </a:lnTo>
                  <a:lnTo>
                    <a:pt x="0" y="4740"/>
                  </a:lnTo>
                  <a:lnTo>
                    <a:pt x="578" y="6136"/>
                  </a:lnTo>
                  <a:lnTo>
                    <a:pt x="1956" y="7067"/>
                  </a:lnTo>
                  <a:lnTo>
                    <a:pt x="3867" y="7688"/>
                  </a:lnTo>
                  <a:lnTo>
                    <a:pt x="5141" y="10086"/>
                  </a:lnTo>
                  <a:lnTo>
                    <a:pt x="7539" y="45064"/>
                  </a:lnTo>
                  <a:lnTo>
                    <a:pt x="7680" y="86344"/>
                  </a:lnTo>
                  <a:lnTo>
                    <a:pt x="16373" y="129628"/>
                  </a:lnTo>
                  <a:lnTo>
                    <a:pt x="16618" y="1339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4" name="SMARTInkShape-62">
              <a:extLst>
                <a:ext uri="{FF2B5EF4-FFF2-40B4-BE49-F238E27FC236}">
                  <a16:creationId xmlns:a16="http://schemas.microsoft.com/office/drawing/2014/main" id="{53CDE3D0-5FEA-4408-97FF-5721ED558D84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4241602" y="1973461"/>
              <a:ext cx="8930" cy="160735"/>
            </a:xfrm>
            <a:custGeom>
              <a:avLst/>
              <a:gdLst/>
              <a:ahLst/>
              <a:cxnLst/>
              <a:rect l="0" t="0" r="0" b="0"/>
              <a:pathLst>
                <a:path w="8930" h="160735">
                  <a:moveTo>
                    <a:pt x="0" y="0"/>
                  </a:moveTo>
                  <a:lnTo>
                    <a:pt x="0" y="0"/>
                  </a:lnTo>
                  <a:lnTo>
                    <a:pt x="992" y="31045"/>
                  </a:lnTo>
                  <a:lnTo>
                    <a:pt x="7688" y="64440"/>
                  </a:lnTo>
                  <a:lnTo>
                    <a:pt x="8766" y="104765"/>
                  </a:lnTo>
                  <a:lnTo>
                    <a:pt x="8923" y="147559"/>
                  </a:lnTo>
                  <a:lnTo>
                    <a:pt x="8929" y="1607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5" name="SMARTInkShape-63">
              <a:extLst>
                <a:ext uri="{FF2B5EF4-FFF2-40B4-BE49-F238E27FC236}">
                  <a16:creationId xmlns:a16="http://schemas.microsoft.com/office/drawing/2014/main" id="{F9ABCD87-2A7E-4ECB-BC14-95260ECC8A57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4259461" y="2205633"/>
              <a:ext cx="8931" cy="98227"/>
            </a:xfrm>
            <a:custGeom>
              <a:avLst/>
              <a:gdLst/>
              <a:ahLst/>
              <a:cxnLst/>
              <a:rect l="0" t="0" r="0" b="0"/>
              <a:pathLst>
                <a:path w="8931" h="98227">
                  <a:moveTo>
                    <a:pt x="0" y="0"/>
                  </a:moveTo>
                  <a:lnTo>
                    <a:pt x="0" y="0"/>
                  </a:lnTo>
                  <a:lnTo>
                    <a:pt x="0" y="39953"/>
                  </a:lnTo>
                  <a:lnTo>
                    <a:pt x="992" y="55935"/>
                  </a:lnTo>
                  <a:lnTo>
                    <a:pt x="7689" y="73940"/>
                  </a:lnTo>
                  <a:lnTo>
                    <a:pt x="8930" y="982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6" name="SMARTInkShape-64">
              <a:extLst>
                <a:ext uri="{FF2B5EF4-FFF2-40B4-BE49-F238E27FC236}">
                  <a16:creationId xmlns:a16="http://schemas.microsoft.com/office/drawing/2014/main" id="{1D309332-0D7F-475A-8BE9-0138F08F3E35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134445" y="2062758"/>
              <a:ext cx="151806" cy="8931"/>
            </a:xfrm>
            <a:custGeom>
              <a:avLst/>
              <a:gdLst/>
              <a:ahLst/>
              <a:cxnLst/>
              <a:rect l="0" t="0" r="0" b="0"/>
              <a:pathLst>
                <a:path w="151806" h="8931">
                  <a:moveTo>
                    <a:pt x="0" y="0"/>
                  </a:moveTo>
                  <a:lnTo>
                    <a:pt x="0" y="0"/>
                  </a:lnTo>
                  <a:lnTo>
                    <a:pt x="7689" y="7688"/>
                  </a:lnTo>
                  <a:lnTo>
                    <a:pt x="47711" y="8881"/>
                  </a:lnTo>
                  <a:lnTo>
                    <a:pt x="85713" y="8920"/>
                  </a:lnTo>
                  <a:lnTo>
                    <a:pt x="123316" y="8928"/>
                  </a:lnTo>
                  <a:lnTo>
                    <a:pt x="151805" y="89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7" name="SMARTInkShape-65">
              <a:extLst>
                <a:ext uri="{FF2B5EF4-FFF2-40B4-BE49-F238E27FC236}">
                  <a16:creationId xmlns:a16="http://schemas.microsoft.com/office/drawing/2014/main" id="{A15FBE36-FB89-4F37-95DD-357B682AFF4A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375547" y="2875359"/>
              <a:ext cx="17860" cy="133947"/>
            </a:xfrm>
            <a:custGeom>
              <a:avLst/>
              <a:gdLst/>
              <a:ahLst/>
              <a:cxnLst/>
              <a:rect l="0" t="0" r="0" b="0"/>
              <a:pathLst>
                <a:path w="17860" h="133947">
                  <a:moveTo>
                    <a:pt x="0" y="0"/>
                  </a:moveTo>
                  <a:lnTo>
                    <a:pt x="0" y="0"/>
                  </a:lnTo>
                  <a:lnTo>
                    <a:pt x="0" y="42240"/>
                  </a:lnTo>
                  <a:lnTo>
                    <a:pt x="0" y="86674"/>
                  </a:lnTo>
                  <a:lnTo>
                    <a:pt x="0" y="100685"/>
                  </a:lnTo>
                  <a:lnTo>
                    <a:pt x="2645" y="106926"/>
                  </a:lnTo>
                  <a:lnTo>
                    <a:pt x="6137" y="113007"/>
                  </a:lnTo>
                  <a:lnTo>
                    <a:pt x="8561" y="123239"/>
                  </a:lnTo>
                  <a:lnTo>
                    <a:pt x="17859" y="1339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8" name="SMARTInkShape-66">
              <a:extLst>
                <a:ext uri="{FF2B5EF4-FFF2-40B4-BE49-F238E27FC236}">
                  <a16:creationId xmlns:a16="http://schemas.microsoft.com/office/drawing/2014/main" id="{7D6B6A1E-FDAD-480A-86E6-1C59E24B709B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277330" y="2911078"/>
              <a:ext cx="17851" cy="116087"/>
            </a:xfrm>
            <a:custGeom>
              <a:avLst/>
              <a:gdLst/>
              <a:ahLst/>
              <a:cxnLst/>
              <a:rect l="0" t="0" r="0" b="0"/>
              <a:pathLst>
                <a:path w="17851" h="116087">
                  <a:moveTo>
                    <a:pt x="8920" y="0"/>
                  </a:moveTo>
                  <a:lnTo>
                    <a:pt x="8920" y="0"/>
                  </a:lnTo>
                  <a:lnTo>
                    <a:pt x="8920" y="12429"/>
                  </a:lnTo>
                  <a:lnTo>
                    <a:pt x="6274" y="18092"/>
                  </a:lnTo>
                  <a:lnTo>
                    <a:pt x="4180" y="20991"/>
                  </a:lnTo>
                  <a:lnTo>
                    <a:pt x="1231" y="34552"/>
                  </a:lnTo>
                  <a:lnTo>
                    <a:pt x="0" y="74382"/>
                  </a:lnTo>
                  <a:lnTo>
                    <a:pt x="2641" y="80353"/>
                  </a:lnTo>
                  <a:lnTo>
                    <a:pt x="6129" y="86314"/>
                  </a:lnTo>
                  <a:lnTo>
                    <a:pt x="8368" y="98226"/>
                  </a:lnTo>
                  <a:lnTo>
                    <a:pt x="8553" y="101202"/>
                  </a:lnTo>
                  <a:lnTo>
                    <a:pt x="9667" y="103187"/>
                  </a:lnTo>
                  <a:lnTo>
                    <a:pt x="11402" y="104510"/>
                  </a:lnTo>
                  <a:lnTo>
                    <a:pt x="13552" y="105392"/>
                  </a:lnTo>
                  <a:lnTo>
                    <a:pt x="14984" y="106972"/>
                  </a:lnTo>
                  <a:lnTo>
                    <a:pt x="17850" y="1160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9" name="SMARTInkShape-67">
              <a:extLst>
                <a:ext uri="{FF2B5EF4-FFF2-40B4-BE49-F238E27FC236}">
                  <a16:creationId xmlns:a16="http://schemas.microsoft.com/office/drawing/2014/main" id="{74A1DF3A-22DD-4E28-844E-FCAC80E59380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286250" y="2964656"/>
              <a:ext cx="53579" cy="8931"/>
            </a:xfrm>
            <a:custGeom>
              <a:avLst/>
              <a:gdLst/>
              <a:ahLst/>
              <a:cxnLst/>
              <a:rect l="0" t="0" r="0" b="0"/>
              <a:pathLst>
                <a:path w="53579" h="8931">
                  <a:moveTo>
                    <a:pt x="0" y="8930"/>
                  </a:moveTo>
                  <a:lnTo>
                    <a:pt x="0" y="8930"/>
                  </a:lnTo>
                  <a:lnTo>
                    <a:pt x="38910" y="7938"/>
                  </a:lnTo>
                  <a:lnTo>
                    <a:pt x="5357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3" name="SMARTInkShape-Group61">
            <a:extLst>
              <a:ext uri="{FF2B5EF4-FFF2-40B4-BE49-F238E27FC236}">
                <a16:creationId xmlns:a16="http://schemas.microsoft.com/office/drawing/2014/main" id="{F52EA976-3EF2-4798-BBBB-4BC3D80613C2}"/>
              </a:ext>
            </a:extLst>
          </p:cNvPr>
          <p:cNvGrpSpPr/>
          <p:nvPr/>
        </p:nvGrpSpPr>
        <p:grpSpPr>
          <a:xfrm>
            <a:off x="4777383" y="2098477"/>
            <a:ext cx="669727" cy="901899"/>
            <a:chOff x="4777383" y="2098477"/>
            <a:chExt cx="669727" cy="901899"/>
          </a:xfrm>
        </p:grpSpPr>
        <p:sp>
          <p:nvSpPr>
            <p:cNvPr id="1091" name="SMARTInkShape-68">
              <a:extLst>
                <a:ext uri="{FF2B5EF4-FFF2-40B4-BE49-F238E27FC236}">
                  <a16:creationId xmlns:a16="http://schemas.microsoft.com/office/drawing/2014/main" id="{3A488B33-4FFB-44D6-84BF-EAD241FA9F85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4973836" y="2928938"/>
              <a:ext cx="107157" cy="26790"/>
            </a:xfrm>
            <a:custGeom>
              <a:avLst/>
              <a:gdLst/>
              <a:ahLst/>
              <a:cxnLst/>
              <a:rect l="0" t="0" r="0" b="0"/>
              <a:pathLst>
                <a:path w="107157" h="26790">
                  <a:moveTo>
                    <a:pt x="0" y="26789"/>
                  </a:moveTo>
                  <a:lnTo>
                    <a:pt x="0" y="26789"/>
                  </a:lnTo>
                  <a:lnTo>
                    <a:pt x="0" y="22048"/>
                  </a:lnTo>
                  <a:lnTo>
                    <a:pt x="992" y="20651"/>
                  </a:lnTo>
                  <a:lnTo>
                    <a:pt x="2646" y="19721"/>
                  </a:lnTo>
                  <a:lnTo>
                    <a:pt x="12429" y="18227"/>
                  </a:lnTo>
                  <a:lnTo>
                    <a:pt x="31045" y="16939"/>
                  </a:lnTo>
                  <a:lnTo>
                    <a:pt x="64440" y="10180"/>
                  </a:lnTo>
                  <a:lnTo>
                    <a:pt x="90487" y="8184"/>
                  </a:lnTo>
                  <a:lnTo>
                    <a:pt x="10715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2" name="SMARTInkShape-69">
              <a:extLst>
                <a:ext uri="{FF2B5EF4-FFF2-40B4-BE49-F238E27FC236}">
                  <a16:creationId xmlns:a16="http://schemas.microsoft.com/office/drawing/2014/main" id="{1AF48B3E-51A1-44AB-9351-0BFFFFE542D4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5089922" y="2857500"/>
              <a:ext cx="8931" cy="133946"/>
            </a:xfrm>
            <a:custGeom>
              <a:avLst/>
              <a:gdLst/>
              <a:ahLst/>
              <a:cxnLst/>
              <a:rect l="0" t="0" r="0" b="0"/>
              <a:pathLst>
                <a:path w="8931" h="133946">
                  <a:moveTo>
                    <a:pt x="0" y="0"/>
                  </a:moveTo>
                  <a:lnTo>
                    <a:pt x="0" y="0"/>
                  </a:lnTo>
                  <a:lnTo>
                    <a:pt x="0" y="42419"/>
                  </a:lnTo>
                  <a:lnTo>
                    <a:pt x="0" y="86825"/>
                  </a:lnTo>
                  <a:lnTo>
                    <a:pt x="0" y="112936"/>
                  </a:lnTo>
                  <a:lnTo>
                    <a:pt x="2645" y="117332"/>
                  </a:lnTo>
                  <a:lnTo>
                    <a:pt x="7689" y="123498"/>
                  </a:lnTo>
                  <a:lnTo>
                    <a:pt x="8930" y="1339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3" name="SMARTInkShape-70">
              <a:extLst>
                <a:ext uri="{FF2B5EF4-FFF2-40B4-BE49-F238E27FC236}">
                  <a16:creationId xmlns:a16="http://schemas.microsoft.com/office/drawing/2014/main" id="{61A96D13-7553-470D-9FCF-CC18A779415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920366" y="2250281"/>
              <a:ext cx="26682" cy="80368"/>
            </a:xfrm>
            <a:custGeom>
              <a:avLst/>
              <a:gdLst/>
              <a:ahLst/>
              <a:cxnLst/>
              <a:rect l="0" t="0" r="0" b="0"/>
              <a:pathLst>
                <a:path w="26682" h="80368">
                  <a:moveTo>
                    <a:pt x="8822" y="0"/>
                  </a:moveTo>
                  <a:lnTo>
                    <a:pt x="8822" y="0"/>
                  </a:lnTo>
                  <a:lnTo>
                    <a:pt x="1133" y="0"/>
                  </a:lnTo>
                  <a:lnTo>
                    <a:pt x="719" y="992"/>
                  </a:lnTo>
                  <a:lnTo>
                    <a:pt x="0" y="12429"/>
                  </a:lnTo>
                  <a:lnTo>
                    <a:pt x="8992" y="40875"/>
                  </a:lnTo>
                  <a:lnTo>
                    <a:pt x="14715" y="51358"/>
                  </a:lnTo>
                  <a:lnTo>
                    <a:pt x="17843" y="65598"/>
                  </a:lnTo>
                  <a:lnTo>
                    <a:pt x="26681" y="8036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4" name="SMARTInkShape-71">
              <a:extLst>
                <a:ext uri="{FF2B5EF4-FFF2-40B4-BE49-F238E27FC236}">
                  <a16:creationId xmlns:a16="http://schemas.microsoft.com/office/drawing/2014/main" id="{1C48CDD4-C6FC-4A78-B711-2367E4135139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777383" y="2160984"/>
              <a:ext cx="89298" cy="26790"/>
            </a:xfrm>
            <a:custGeom>
              <a:avLst/>
              <a:gdLst/>
              <a:ahLst/>
              <a:cxnLst/>
              <a:rect l="0" t="0" r="0" b="0"/>
              <a:pathLst>
                <a:path w="89298" h="26790">
                  <a:moveTo>
                    <a:pt x="0" y="26789"/>
                  </a:moveTo>
                  <a:lnTo>
                    <a:pt x="0" y="26789"/>
                  </a:lnTo>
                  <a:lnTo>
                    <a:pt x="4740" y="22049"/>
                  </a:lnTo>
                  <a:lnTo>
                    <a:pt x="9714" y="19722"/>
                  </a:lnTo>
                  <a:lnTo>
                    <a:pt x="53830" y="9530"/>
                  </a:lnTo>
                  <a:lnTo>
                    <a:pt x="65597" y="8205"/>
                  </a:lnTo>
                  <a:lnTo>
                    <a:pt x="8929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5" name="SMARTInkShape-72">
              <a:extLst>
                <a:ext uri="{FF2B5EF4-FFF2-40B4-BE49-F238E27FC236}">
                  <a16:creationId xmlns:a16="http://schemas.microsoft.com/office/drawing/2014/main" id="{F80D2888-7647-4E64-9E2A-9CD1D91F7534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5331023" y="2411016"/>
              <a:ext cx="98228" cy="26790"/>
            </a:xfrm>
            <a:custGeom>
              <a:avLst/>
              <a:gdLst/>
              <a:ahLst/>
              <a:cxnLst/>
              <a:rect l="0" t="0" r="0" b="0"/>
              <a:pathLst>
                <a:path w="98228" h="26790">
                  <a:moveTo>
                    <a:pt x="0" y="26789"/>
                  </a:moveTo>
                  <a:lnTo>
                    <a:pt x="0" y="26789"/>
                  </a:lnTo>
                  <a:lnTo>
                    <a:pt x="0" y="22048"/>
                  </a:lnTo>
                  <a:lnTo>
                    <a:pt x="1985" y="20652"/>
                  </a:lnTo>
                  <a:lnTo>
                    <a:pt x="19428" y="18411"/>
                  </a:lnTo>
                  <a:lnTo>
                    <a:pt x="38829" y="15377"/>
                  </a:lnTo>
                  <a:lnTo>
                    <a:pt x="76793" y="5462"/>
                  </a:lnTo>
                  <a:lnTo>
                    <a:pt x="9822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6" name="SMARTInkShape-73">
              <a:extLst>
                <a:ext uri="{FF2B5EF4-FFF2-40B4-BE49-F238E27FC236}">
                  <a16:creationId xmlns:a16="http://schemas.microsoft.com/office/drawing/2014/main" id="{F6D34191-E9F3-4D47-A9F9-14CE9ABA0295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5366742" y="2357438"/>
              <a:ext cx="17861" cy="125016"/>
            </a:xfrm>
            <a:custGeom>
              <a:avLst/>
              <a:gdLst/>
              <a:ahLst/>
              <a:cxnLst/>
              <a:rect l="0" t="0" r="0" b="0"/>
              <a:pathLst>
                <a:path w="17861" h="125016">
                  <a:moveTo>
                    <a:pt x="0" y="0"/>
                  </a:moveTo>
                  <a:lnTo>
                    <a:pt x="0" y="0"/>
                  </a:lnTo>
                  <a:lnTo>
                    <a:pt x="0" y="42303"/>
                  </a:lnTo>
                  <a:lnTo>
                    <a:pt x="992" y="83600"/>
                  </a:lnTo>
                  <a:lnTo>
                    <a:pt x="9094" y="111955"/>
                  </a:lnTo>
                  <a:lnTo>
                    <a:pt x="17860" y="1250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7" name="SMARTInkShape-74">
              <a:extLst>
                <a:ext uri="{FF2B5EF4-FFF2-40B4-BE49-F238E27FC236}">
                  <a16:creationId xmlns:a16="http://schemas.microsoft.com/office/drawing/2014/main" id="{AA9F458E-1808-4853-8014-A5EFEB009799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4875978" y="2098477"/>
              <a:ext cx="26421" cy="89297"/>
            </a:xfrm>
            <a:custGeom>
              <a:avLst/>
              <a:gdLst/>
              <a:ahLst/>
              <a:cxnLst/>
              <a:rect l="0" t="0" r="0" b="0"/>
              <a:pathLst>
                <a:path w="26421" h="89297">
                  <a:moveTo>
                    <a:pt x="8561" y="0"/>
                  </a:moveTo>
                  <a:lnTo>
                    <a:pt x="8561" y="0"/>
                  </a:lnTo>
                  <a:lnTo>
                    <a:pt x="8561" y="4740"/>
                  </a:lnTo>
                  <a:lnTo>
                    <a:pt x="7569" y="6136"/>
                  </a:lnTo>
                  <a:lnTo>
                    <a:pt x="5915" y="7067"/>
                  </a:lnTo>
                  <a:lnTo>
                    <a:pt x="3821" y="7688"/>
                  </a:lnTo>
                  <a:lnTo>
                    <a:pt x="2424" y="9094"/>
                  </a:lnTo>
                  <a:lnTo>
                    <a:pt x="872" y="13302"/>
                  </a:lnTo>
                  <a:lnTo>
                    <a:pt x="0" y="25989"/>
                  </a:lnTo>
                  <a:lnTo>
                    <a:pt x="2441" y="34040"/>
                  </a:lnTo>
                  <a:lnTo>
                    <a:pt x="5841" y="40926"/>
                  </a:lnTo>
                  <a:lnTo>
                    <a:pt x="8747" y="50380"/>
                  </a:lnTo>
                  <a:lnTo>
                    <a:pt x="14459" y="59465"/>
                  </a:lnTo>
                  <a:lnTo>
                    <a:pt x="17585" y="68441"/>
                  </a:lnTo>
                  <a:lnTo>
                    <a:pt x="23361" y="77384"/>
                  </a:lnTo>
                  <a:lnTo>
                    <a:pt x="26420" y="8929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8" name="SMARTInkShape-75">
              <a:extLst>
                <a:ext uri="{FF2B5EF4-FFF2-40B4-BE49-F238E27FC236}">
                  <a16:creationId xmlns:a16="http://schemas.microsoft.com/office/drawing/2014/main" id="{82BBA9E4-9423-49F1-B3E0-0F694AF610D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4795242" y="2125266"/>
              <a:ext cx="26790" cy="98227"/>
            </a:xfrm>
            <a:custGeom>
              <a:avLst/>
              <a:gdLst/>
              <a:ahLst/>
              <a:cxnLst/>
              <a:rect l="0" t="0" r="0" b="0"/>
              <a:pathLst>
                <a:path w="26790" h="98227">
                  <a:moveTo>
                    <a:pt x="0" y="0"/>
                  </a:moveTo>
                  <a:lnTo>
                    <a:pt x="0" y="0"/>
                  </a:lnTo>
                  <a:lnTo>
                    <a:pt x="4741" y="4740"/>
                  </a:lnTo>
                  <a:lnTo>
                    <a:pt x="7068" y="9713"/>
                  </a:lnTo>
                  <a:lnTo>
                    <a:pt x="11412" y="33925"/>
                  </a:lnTo>
                  <a:lnTo>
                    <a:pt x="13561" y="37499"/>
                  </a:lnTo>
                  <a:lnTo>
                    <a:pt x="17010" y="56502"/>
                  </a:lnTo>
                  <a:lnTo>
                    <a:pt x="17748" y="74015"/>
                  </a:lnTo>
                  <a:lnTo>
                    <a:pt x="20456" y="80189"/>
                  </a:lnTo>
                  <a:lnTo>
                    <a:pt x="23974" y="86241"/>
                  </a:lnTo>
                  <a:lnTo>
                    <a:pt x="26789" y="982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9" name="SMARTInkShape-76">
              <a:extLst>
                <a:ext uri="{FF2B5EF4-FFF2-40B4-BE49-F238E27FC236}">
                  <a16:creationId xmlns:a16="http://schemas.microsoft.com/office/drawing/2014/main" id="{0E9CC2BE-DDBE-4230-A80A-0E5019984E28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5197078" y="2437805"/>
              <a:ext cx="44650" cy="8930"/>
            </a:xfrm>
            <a:custGeom>
              <a:avLst/>
              <a:gdLst/>
              <a:ahLst/>
              <a:cxnLst/>
              <a:rect l="0" t="0" r="0" b="0"/>
              <a:pathLst>
                <a:path w="44650" h="8930">
                  <a:moveTo>
                    <a:pt x="0" y="8929"/>
                  </a:moveTo>
                  <a:lnTo>
                    <a:pt x="0" y="8929"/>
                  </a:lnTo>
                  <a:lnTo>
                    <a:pt x="0" y="1241"/>
                  </a:lnTo>
                  <a:lnTo>
                    <a:pt x="992" y="827"/>
                  </a:lnTo>
                  <a:lnTo>
                    <a:pt x="4464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0" name="SMARTInkShape-77">
              <a:extLst>
                <a:ext uri="{FF2B5EF4-FFF2-40B4-BE49-F238E27FC236}">
                  <a16:creationId xmlns:a16="http://schemas.microsoft.com/office/drawing/2014/main" id="{901716E0-8C7A-4FB4-BA88-480FC2800332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4991804" y="2893219"/>
              <a:ext cx="35611" cy="107157"/>
            </a:xfrm>
            <a:custGeom>
              <a:avLst/>
              <a:gdLst/>
              <a:ahLst/>
              <a:cxnLst/>
              <a:rect l="0" t="0" r="0" b="0"/>
              <a:pathLst>
                <a:path w="35611" h="107157">
                  <a:moveTo>
                    <a:pt x="8821" y="0"/>
                  </a:moveTo>
                  <a:lnTo>
                    <a:pt x="8821" y="0"/>
                  </a:lnTo>
                  <a:lnTo>
                    <a:pt x="8821" y="4740"/>
                  </a:lnTo>
                  <a:lnTo>
                    <a:pt x="7829" y="6137"/>
                  </a:lnTo>
                  <a:lnTo>
                    <a:pt x="6175" y="7068"/>
                  </a:lnTo>
                  <a:lnTo>
                    <a:pt x="4081" y="7688"/>
                  </a:lnTo>
                  <a:lnTo>
                    <a:pt x="2684" y="9094"/>
                  </a:lnTo>
                  <a:lnTo>
                    <a:pt x="1132" y="13302"/>
                  </a:lnTo>
                  <a:lnTo>
                    <a:pt x="0" y="29888"/>
                  </a:lnTo>
                  <a:lnTo>
                    <a:pt x="2585" y="35773"/>
                  </a:lnTo>
                  <a:lnTo>
                    <a:pt x="6050" y="41696"/>
                  </a:lnTo>
                  <a:lnTo>
                    <a:pt x="17843" y="76563"/>
                  </a:lnTo>
                  <a:lnTo>
                    <a:pt x="24641" y="89133"/>
                  </a:lnTo>
                  <a:lnTo>
                    <a:pt x="25321" y="92164"/>
                  </a:lnTo>
                  <a:lnTo>
                    <a:pt x="35610" y="10715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1" name="SMARTInkShape-78">
              <a:extLst>
                <a:ext uri="{FF2B5EF4-FFF2-40B4-BE49-F238E27FC236}">
                  <a16:creationId xmlns:a16="http://schemas.microsoft.com/office/drawing/2014/main" id="{7EB44145-48C0-4067-B350-88D62F86900C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045273" y="2678906"/>
              <a:ext cx="17861" cy="80368"/>
            </a:xfrm>
            <a:custGeom>
              <a:avLst/>
              <a:gdLst/>
              <a:ahLst/>
              <a:cxnLst/>
              <a:rect l="0" t="0" r="0" b="0"/>
              <a:pathLst>
                <a:path w="17861" h="80368">
                  <a:moveTo>
                    <a:pt x="0" y="0"/>
                  </a:moveTo>
                  <a:lnTo>
                    <a:pt x="0" y="0"/>
                  </a:lnTo>
                  <a:lnTo>
                    <a:pt x="0" y="42841"/>
                  </a:lnTo>
                  <a:lnTo>
                    <a:pt x="0" y="46420"/>
                  </a:lnTo>
                  <a:lnTo>
                    <a:pt x="2646" y="53043"/>
                  </a:lnTo>
                  <a:lnTo>
                    <a:pt x="17860" y="8036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2" name="SMARTInkShape-79">
              <a:extLst>
                <a:ext uri="{FF2B5EF4-FFF2-40B4-BE49-F238E27FC236}">
                  <a16:creationId xmlns:a16="http://schemas.microsoft.com/office/drawing/2014/main" id="{EF6469B6-E6E4-4C6D-853F-D0EFF8F437FC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438548" y="2339578"/>
              <a:ext cx="8562" cy="133946"/>
            </a:xfrm>
            <a:custGeom>
              <a:avLst/>
              <a:gdLst/>
              <a:ahLst/>
              <a:cxnLst/>
              <a:rect l="0" t="0" r="0" b="0"/>
              <a:pathLst>
                <a:path w="8562" h="133946">
                  <a:moveTo>
                    <a:pt x="8561" y="0"/>
                  </a:moveTo>
                  <a:lnTo>
                    <a:pt x="8561" y="0"/>
                  </a:lnTo>
                  <a:lnTo>
                    <a:pt x="8561" y="39902"/>
                  </a:lnTo>
                  <a:lnTo>
                    <a:pt x="7569" y="74520"/>
                  </a:lnTo>
                  <a:lnTo>
                    <a:pt x="184" y="113446"/>
                  </a:lnTo>
                  <a:lnTo>
                    <a:pt x="0" y="117303"/>
                  </a:lnTo>
                  <a:lnTo>
                    <a:pt x="869" y="119874"/>
                  </a:lnTo>
                  <a:lnTo>
                    <a:pt x="2441" y="121588"/>
                  </a:lnTo>
                  <a:lnTo>
                    <a:pt x="4481" y="122730"/>
                  </a:lnTo>
                  <a:lnTo>
                    <a:pt x="5841" y="124484"/>
                  </a:lnTo>
                  <a:lnTo>
                    <a:pt x="8561" y="1339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9206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2438400"/>
            <a:ext cx="8686799" cy="1752600"/>
          </a:xfrm>
        </p:spPr>
        <p:txBody>
          <a:bodyPr>
            <a:noAutofit/>
          </a:bodyPr>
          <a:lstStyle/>
          <a:p>
            <a:r>
              <a:rPr lang="en-US" sz="4400" dirty="0"/>
              <a:t>PRACTICE: Chang, p. 460 #32-44 red</a:t>
            </a:r>
          </a:p>
          <a:p>
            <a:r>
              <a:rPr lang="en-US" sz="4400" dirty="0"/>
              <a:t>p. 1053-1054, #11-19, 24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534400" cy="3352800"/>
          </a:xfrm>
        </p:spPr>
        <p:txBody>
          <a:bodyPr/>
          <a:lstStyle/>
          <a:p>
            <a:r>
              <a:rPr lang="en-US" dirty="0"/>
              <a:t>Bond Types</a:t>
            </a:r>
          </a:p>
          <a:p>
            <a:r>
              <a:rPr lang="en-US" dirty="0"/>
              <a:t>Coulombs Law</a:t>
            </a:r>
          </a:p>
          <a:p>
            <a:r>
              <a:rPr lang="en-US" dirty="0"/>
              <a:t>Born-Haber Process</a:t>
            </a:r>
          </a:p>
          <a:p>
            <a:r>
              <a:rPr lang="en-US" dirty="0" err="1"/>
              <a:t>Electronegativity</a:t>
            </a:r>
            <a:endParaRPr lang="en-US" dirty="0"/>
          </a:p>
          <a:p>
            <a:r>
              <a:rPr lang="en-US" dirty="0"/>
              <a:t>Polarity (Bond and Molecular)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8534400" cy="3962400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Lewis Structures – (1) TVE, (2) Bond, (3) Octet/Duet</a:t>
            </a:r>
          </a:p>
          <a:p>
            <a:pPr algn="l"/>
            <a:r>
              <a:rPr lang="en-US" sz="2800" dirty="0"/>
              <a:t>(double &amp; triple bonds, resonance, polyatomic ions)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Exceptions to the Octet Rule – “forced” and “unforced”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534400" cy="3352800"/>
          </a:xfrm>
        </p:spPr>
        <p:txBody>
          <a:bodyPr/>
          <a:lstStyle/>
          <a:p>
            <a:r>
              <a:rPr lang="en-US" dirty="0"/>
              <a:t>Bond Types</a:t>
            </a:r>
          </a:p>
          <a:p>
            <a:r>
              <a:rPr lang="en-US" dirty="0"/>
              <a:t>Quick Predict (not 100%): </a:t>
            </a:r>
          </a:p>
          <a:p>
            <a:r>
              <a:rPr lang="en-US" dirty="0"/>
              <a:t>metal bonded to metal = metallic bond</a:t>
            </a:r>
          </a:p>
          <a:p>
            <a:r>
              <a:rPr lang="en-US" dirty="0"/>
              <a:t>metal bonded to non-metal = ionic bond</a:t>
            </a:r>
          </a:p>
          <a:p>
            <a:r>
              <a:rPr lang="en-US" dirty="0"/>
              <a:t>non-metal bonded to non-metal = covalent bond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534400" cy="3352800"/>
          </a:xfrm>
        </p:spPr>
        <p:txBody>
          <a:bodyPr/>
          <a:lstStyle/>
          <a:p>
            <a:r>
              <a:rPr lang="en-US" sz="2400" dirty="0"/>
              <a:t>Bond Types</a:t>
            </a:r>
          </a:p>
          <a:p>
            <a:r>
              <a:rPr lang="en-US" sz="2400" dirty="0"/>
              <a:t>Predict using </a:t>
            </a:r>
            <a:r>
              <a:rPr lang="en-US" sz="2400" dirty="0" err="1"/>
              <a:t>electronegativity</a:t>
            </a:r>
            <a:r>
              <a:rPr lang="en-US" sz="2400" dirty="0"/>
              <a:t> (still not 100%): </a:t>
            </a:r>
          </a:p>
          <a:p>
            <a:r>
              <a:rPr lang="en-US" sz="2400" dirty="0"/>
              <a:t>metal bonded to metal = metallic bond</a:t>
            </a:r>
          </a:p>
          <a:p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371600" y="3124200"/>
          <a:ext cx="6553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Electronegativity</a:t>
                      </a:r>
                      <a:r>
                        <a:rPr lang="en-US" sz="2000" dirty="0"/>
                        <a:t> Difference is: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Bond type is: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Non-polar covalent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Between 0 and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Polar covalent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2.0 or greater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534400" cy="3352800"/>
          </a:xfrm>
        </p:spPr>
        <p:txBody>
          <a:bodyPr/>
          <a:lstStyle/>
          <a:p>
            <a:r>
              <a:rPr lang="en-US" sz="2400" dirty="0"/>
              <a:t>Bond Types…SO WHAT?</a:t>
            </a:r>
          </a:p>
          <a:p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09600" y="2057400"/>
          <a:ext cx="8077200" cy="3321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49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Bond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Characteristics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70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Metallic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900" dirty="0"/>
                        <a:t>Strong (strength</a:t>
                      </a:r>
                      <a:r>
                        <a:rPr lang="en-US" sz="1900" baseline="0" dirty="0"/>
                        <a:t> increases with # of delocalized electrons)</a:t>
                      </a:r>
                      <a:r>
                        <a:rPr lang="en-US" sz="1900" dirty="0"/>
                        <a:t>, high M.P.</a:t>
                      </a:r>
                      <a:r>
                        <a:rPr lang="en-US" sz="1900" baseline="0" dirty="0"/>
                        <a:t> &amp; B.P., </a:t>
                      </a:r>
                      <a:r>
                        <a:rPr lang="en-US" sz="1900" dirty="0"/>
                        <a:t>malleable,</a:t>
                      </a:r>
                      <a:r>
                        <a:rPr lang="en-US" sz="1900" baseline="0" dirty="0"/>
                        <a:t> ductile, lustrous, conducts heat &amp; electricity in all forms, atomic lattice</a:t>
                      </a:r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8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Strong (strength</a:t>
                      </a:r>
                      <a:r>
                        <a:rPr lang="en-US" sz="1900" baseline="0" dirty="0"/>
                        <a:t> increases with </a:t>
                      </a:r>
                      <a:r>
                        <a:rPr lang="en-US" sz="1900" baseline="0" dirty="0" err="1"/>
                        <a:t>electronegativity</a:t>
                      </a:r>
                      <a:r>
                        <a:rPr lang="en-US" sz="1900" baseline="0" dirty="0"/>
                        <a:t> difference), high M.P. &amp; B.P., brittle, break along clearly defined planes, insulators in solid form, conductors in molten and aqueous forms, ionic lattice</a:t>
                      </a:r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8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Weakest</a:t>
                      </a:r>
                      <a:r>
                        <a:rPr lang="en-US" sz="1900" baseline="0" dirty="0"/>
                        <a:t> (strength increases with </a:t>
                      </a:r>
                      <a:r>
                        <a:rPr lang="en-US" sz="1900" baseline="0" dirty="0" err="1"/>
                        <a:t>electronegativity</a:t>
                      </a:r>
                      <a:r>
                        <a:rPr lang="en-US" sz="1900" baseline="0" dirty="0"/>
                        <a:t> difference) AND dependent on IMF’s for structural strength, low M.P. &amp; B.P., liquids or gases at STP, insulators in all forms, molecules</a:t>
                      </a:r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696200" cy="3200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*Read 9.3</a:t>
            </a:r>
          </a:p>
          <a:p>
            <a:pPr algn="l"/>
            <a:r>
              <a:rPr lang="en-US" dirty="0"/>
              <a:t>*What is Coulombs Law?</a:t>
            </a:r>
          </a:p>
          <a:p>
            <a:pPr algn="l"/>
            <a:r>
              <a:rPr lang="en-US" dirty="0"/>
              <a:t>*What is the Born-Haber cycle?</a:t>
            </a:r>
          </a:p>
          <a:p>
            <a:pPr algn="l"/>
            <a:r>
              <a:rPr lang="en-US" dirty="0"/>
              <a:t>*What other law is it based on?</a:t>
            </a:r>
          </a:p>
          <a:p>
            <a:pPr algn="l"/>
            <a:r>
              <a:rPr lang="en-US" dirty="0"/>
              <a:t>*How is using the Born-Haber cycle a preferable alternative to judging ionic bond strength using Coulomb's Law?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4" name="Subtitle 2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534400" cy="3962400"/>
          </a:xfrm>
        </p:spPr>
        <p:txBody>
          <a:bodyPr>
            <a:noAutofit/>
          </a:bodyPr>
          <a:lstStyle/>
          <a:p>
            <a:r>
              <a:rPr lang="en-US" sz="4000" dirty="0"/>
              <a:t>Key Vocabulary…</a:t>
            </a:r>
          </a:p>
          <a:p>
            <a:pPr algn="l"/>
            <a:r>
              <a:rPr lang="en-US" u="sng" cap="none" dirty="0">
                <a:latin typeface="Albertus Extra Bold" pitchFamily="34" charset="0"/>
              </a:rPr>
              <a:t>Coulombs Law</a:t>
            </a:r>
            <a:r>
              <a:rPr lang="en-US" cap="none" dirty="0">
                <a:latin typeface="Albertus Extra Bold" pitchFamily="34" charset="0"/>
              </a:rPr>
              <a:t> – </a:t>
            </a:r>
            <a:r>
              <a:rPr lang="en-US" sz="2800" b="0" cap="none" dirty="0">
                <a:latin typeface="Albertus Extra Bold" pitchFamily="34" charset="0"/>
              </a:rPr>
              <a:t>the energy of attraction between two charged particles varies directly with the product of the charges and inversely with the distance between them.</a:t>
            </a:r>
          </a:p>
          <a:p>
            <a:pPr algn="l"/>
            <a:endParaRPr lang="en-US" sz="100" b="0" cap="none" dirty="0">
              <a:latin typeface="Albertus Extra Bold" pitchFamily="34" charset="0"/>
            </a:endParaRPr>
          </a:p>
          <a:p>
            <a:r>
              <a:rPr lang="en-US" sz="3600" b="0" cap="none" dirty="0">
                <a:latin typeface="Albertus Extra Bold" pitchFamily="34" charset="0"/>
              </a:rPr>
              <a:t>E  = </a:t>
            </a:r>
            <a:r>
              <a:rPr lang="en-US" sz="3600" b="0" cap="none" dirty="0" err="1">
                <a:latin typeface="Albertus Extra Bold" pitchFamily="34" charset="0"/>
              </a:rPr>
              <a:t>k</a:t>
            </a:r>
            <a:r>
              <a:rPr lang="en-US" sz="3600" b="0" u="sng" cap="none" dirty="0" err="1">
                <a:latin typeface="Baskerville Old Face" pitchFamily="18" charset="0"/>
              </a:rPr>
              <a:t>Q</a:t>
            </a:r>
            <a:r>
              <a:rPr lang="en-US" sz="3600" b="0" u="sng" cap="none" baseline="-25000" dirty="0" err="1">
                <a:latin typeface="Albertus Extra Bold" pitchFamily="34" charset="0"/>
              </a:rPr>
              <a:t>cat</a:t>
            </a:r>
            <a:r>
              <a:rPr lang="en-US" sz="3600" b="0" u="sng" cap="none" dirty="0">
                <a:latin typeface="Albertus Extra Bold" pitchFamily="34" charset="0"/>
              </a:rPr>
              <a:t>*</a:t>
            </a:r>
            <a:r>
              <a:rPr lang="en-US" sz="3600" b="0" u="sng" cap="none" dirty="0" err="1">
                <a:latin typeface="Baskerville Old Face" pitchFamily="18" charset="0"/>
              </a:rPr>
              <a:t>Q</a:t>
            </a:r>
            <a:r>
              <a:rPr lang="en-US" sz="3600" b="0" u="sng" cap="none" baseline="-25000" dirty="0" err="1">
                <a:latin typeface="Albertus Extra Bold" pitchFamily="34" charset="0"/>
              </a:rPr>
              <a:t>an</a:t>
            </a:r>
            <a:endParaRPr lang="en-US" sz="3600" b="0" u="sng" cap="none" baseline="-25000" dirty="0">
              <a:latin typeface="Albertus Extra Bold" pitchFamily="34" charset="0"/>
            </a:endParaRPr>
          </a:p>
          <a:p>
            <a:r>
              <a:rPr lang="en-US" sz="3600" b="0" cap="none" dirty="0">
                <a:latin typeface="Albertus Extra Bold" pitchFamily="34" charset="0"/>
              </a:rPr>
              <a:t>       r</a:t>
            </a:r>
          </a:p>
          <a:p>
            <a:pPr algn="l"/>
            <a:endParaRPr lang="en-US" sz="2800" cap="none" dirty="0">
              <a:latin typeface="Albertus Extra Bold" pitchFamily="34" charset="0"/>
            </a:endParaRPr>
          </a:p>
          <a:p>
            <a:pPr algn="l"/>
            <a:endParaRPr lang="en-US" cap="none" dirty="0">
              <a:latin typeface="Albertus Extra Bold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848600" cy="3352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Born-Haber Process</a:t>
            </a:r>
          </a:p>
          <a:p>
            <a:pPr algn="l"/>
            <a:r>
              <a:rPr lang="en-US" sz="2400" dirty="0"/>
              <a:t>KEY VOCABULARY: (energy terms)</a:t>
            </a:r>
          </a:p>
          <a:p>
            <a:pPr algn="l"/>
            <a:r>
              <a:rPr lang="en-US" sz="2400" dirty="0"/>
              <a:t>lattice energy – accompanies formation of the lattice.</a:t>
            </a:r>
          </a:p>
          <a:p>
            <a:pPr algn="l"/>
            <a:r>
              <a:rPr lang="en-US" sz="2400" dirty="0"/>
              <a:t>energy of sublimation – accompanies a change from solid to gas</a:t>
            </a:r>
          </a:p>
          <a:p>
            <a:pPr algn="l"/>
            <a:r>
              <a:rPr lang="en-US" sz="2400" dirty="0"/>
              <a:t>energy of vaporization – accompanies a change from liquid to gas</a:t>
            </a:r>
          </a:p>
          <a:p>
            <a:pPr algn="l"/>
            <a:r>
              <a:rPr lang="en-US" sz="2400" dirty="0"/>
              <a:t>bond energy – needed to break a bond</a:t>
            </a:r>
          </a:p>
          <a:p>
            <a:pPr algn="l"/>
            <a:r>
              <a:rPr lang="en-US" sz="2400" dirty="0"/>
              <a:t>ionization energy – needed to remove an electron</a:t>
            </a:r>
          </a:p>
          <a:p>
            <a:pPr algn="l"/>
            <a:r>
              <a:rPr lang="en-US" sz="2400" dirty="0"/>
              <a:t>electron affinity – accompanies the acceptance of </a:t>
            </a:r>
            <a:r>
              <a:rPr lang="en-US" sz="2400"/>
              <a:t>an electron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3352800"/>
          </a:xfrm>
        </p:spPr>
        <p:txBody>
          <a:bodyPr>
            <a:normAutofit fontScale="92500"/>
          </a:bodyPr>
          <a:lstStyle/>
          <a:p>
            <a:r>
              <a:rPr lang="en-US" dirty="0"/>
              <a:t>Born-Haber Process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/>
              <a:t>This process allows us to make predictions of certain energy changes on the basis of other energy changes. 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/>
              <a:t>Most often, we apply Born-Haber to predict the lattice energy of an ionic compound on the basis of energies of sublimation or vaporization, bond energies, ionization energies, and electron affinities.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/>
              <a:t>To understand Born-Haber, consider what must happen, step by step, in order for two elements in their normal states to form an ionic compound.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3352800"/>
          </a:xfrm>
        </p:spPr>
        <p:txBody>
          <a:bodyPr>
            <a:normAutofit/>
          </a:bodyPr>
          <a:lstStyle/>
          <a:p>
            <a:r>
              <a:rPr lang="en-US" dirty="0"/>
              <a:t>Born-Haber Process</a:t>
            </a:r>
          </a:p>
          <a:p>
            <a:endParaRPr lang="en-US" dirty="0"/>
          </a:p>
          <a:p>
            <a:r>
              <a:rPr lang="en-US" sz="2400" dirty="0"/>
              <a:t>How would we make ordinary table salt from its elements?</a:t>
            </a:r>
          </a:p>
          <a:p>
            <a:r>
              <a:rPr lang="en-US" sz="4400" dirty="0"/>
              <a:t>Na</a:t>
            </a:r>
            <a:r>
              <a:rPr lang="en-US" sz="4400" baseline="-25000" dirty="0"/>
              <a:t>(s)  </a:t>
            </a:r>
            <a:r>
              <a:rPr lang="en-US" sz="4400" dirty="0"/>
              <a:t>+  ½ Cl</a:t>
            </a:r>
            <a:r>
              <a:rPr lang="en-US" sz="4400" baseline="-25000" dirty="0"/>
              <a:t>2(g) </a:t>
            </a:r>
            <a:r>
              <a:rPr lang="en-US" sz="4400" dirty="0">
                <a:sym typeface="Wingdings" pitchFamily="2" charset="2"/>
              </a:rPr>
              <a:t>  </a:t>
            </a:r>
            <a:r>
              <a:rPr lang="en-US" sz="4400" dirty="0" err="1">
                <a:sym typeface="Wingdings" pitchFamily="2" charset="2"/>
              </a:rPr>
              <a:t>NaCl</a:t>
            </a:r>
            <a:r>
              <a:rPr lang="en-US" sz="4400" baseline="-25000" dirty="0">
                <a:sym typeface="Wingdings" pitchFamily="2" charset="2"/>
              </a:rPr>
              <a:t>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33528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Na</a:t>
            </a:r>
            <a:r>
              <a:rPr lang="en-US" sz="2400" baseline="-25000" dirty="0"/>
              <a:t>(s)  </a:t>
            </a:r>
            <a:r>
              <a:rPr lang="en-US" sz="2400" dirty="0"/>
              <a:t>+  ½ Cl</a:t>
            </a:r>
            <a:r>
              <a:rPr lang="en-US" sz="2400" baseline="-25000" dirty="0"/>
              <a:t>2(g) </a:t>
            </a:r>
            <a:r>
              <a:rPr lang="en-US" sz="2400" dirty="0">
                <a:sym typeface="Wingdings" pitchFamily="2" charset="2"/>
              </a:rPr>
              <a:t>  </a:t>
            </a:r>
            <a:r>
              <a:rPr lang="en-US" sz="2400" dirty="0" err="1">
                <a:sym typeface="Wingdings" pitchFamily="2" charset="2"/>
              </a:rPr>
              <a:t>NaCl</a:t>
            </a:r>
            <a:r>
              <a:rPr lang="en-US" sz="2400" baseline="-25000" dirty="0">
                <a:sym typeface="Wingdings" pitchFamily="2" charset="2"/>
              </a:rPr>
              <a:t>(s)</a:t>
            </a:r>
          </a:p>
          <a:p>
            <a:endParaRPr lang="en-US" sz="1000" dirty="0">
              <a:sym typeface="Wingdings" pitchFamily="2" charset="2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ym typeface="Wingdings" pitchFamily="2" charset="2"/>
              </a:rPr>
              <a:t>First…change the solid sodium to a gas. (This is necessary because  the definition for lattice energy specifies that the energy change occurs during the formation of an ionic compound from its gaseous ions.)</a:t>
            </a:r>
          </a:p>
          <a:p>
            <a:pPr marL="457200" indent="-457200" algn="l">
              <a:buFont typeface="+mj-lt"/>
              <a:buAutoNum type="arabicPeriod"/>
            </a:pPr>
            <a:endParaRPr lang="en-US" sz="2400" dirty="0">
              <a:sym typeface="Wingdings" pitchFamily="2" charset="2"/>
            </a:endParaRPr>
          </a:p>
          <a:p>
            <a:pPr marL="457200" indent="-457200"/>
            <a:r>
              <a:rPr lang="en-US" sz="4400" dirty="0"/>
              <a:t>Na</a:t>
            </a:r>
            <a:r>
              <a:rPr lang="en-US" sz="4400" baseline="-25000" dirty="0"/>
              <a:t>(s) </a:t>
            </a:r>
            <a:r>
              <a:rPr lang="en-US" sz="4400" dirty="0">
                <a:sym typeface="Wingdings" pitchFamily="2" charset="2"/>
              </a:rPr>
              <a:t>  Na</a:t>
            </a:r>
            <a:r>
              <a:rPr lang="en-US" sz="4400" baseline="-25000" dirty="0">
                <a:sym typeface="Wingdings" pitchFamily="2" charset="2"/>
              </a:rPr>
              <a:t>(g)</a:t>
            </a:r>
          </a:p>
          <a:p>
            <a:pPr marL="457200" indent="-457200"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3352800"/>
          </a:xfrm>
        </p:spPr>
        <p:txBody>
          <a:bodyPr>
            <a:normAutofit/>
          </a:bodyPr>
          <a:lstStyle/>
          <a:p>
            <a:r>
              <a:rPr lang="en-US" sz="2400" dirty="0"/>
              <a:t>Na</a:t>
            </a:r>
            <a:r>
              <a:rPr lang="en-US" sz="2400" baseline="-25000" dirty="0"/>
              <a:t>(s)  </a:t>
            </a:r>
            <a:r>
              <a:rPr lang="en-US" sz="2400" dirty="0"/>
              <a:t>+  ½ Cl</a:t>
            </a:r>
            <a:r>
              <a:rPr lang="en-US" sz="2400" baseline="-25000" dirty="0"/>
              <a:t>2(g) </a:t>
            </a:r>
            <a:r>
              <a:rPr lang="en-US" sz="2400" dirty="0">
                <a:sym typeface="Wingdings" pitchFamily="2" charset="2"/>
              </a:rPr>
              <a:t>  </a:t>
            </a:r>
            <a:r>
              <a:rPr lang="en-US" sz="2400" dirty="0" err="1">
                <a:sym typeface="Wingdings" pitchFamily="2" charset="2"/>
              </a:rPr>
              <a:t>NaCl</a:t>
            </a:r>
            <a:r>
              <a:rPr lang="en-US" sz="2400" baseline="-25000" dirty="0">
                <a:sym typeface="Wingdings" pitchFamily="2" charset="2"/>
              </a:rPr>
              <a:t>(s)</a:t>
            </a:r>
          </a:p>
          <a:p>
            <a:endParaRPr lang="en-US" sz="1000" dirty="0">
              <a:sym typeface="Wingdings" pitchFamily="2" charset="2"/>
            </a:endParaRPr>
          </a:p>
          <a:p>
            <a:pPr marL="457200" indent="-457200" algn="l">
              <a:buFont typeface="+mj-lt"/>
              <a:buAutoNum type="arabicPeriod" startAt="2"/>
            </a:pPr>
            <a:r>
              <a:rPr lang="en-US" sz="2400" dirty="0">
                <a:sym typeface="Wingdings" pitchFamily="2" charset="2"/>
              </a:rPr>
              <a:t>Second…dissociate half of a mole of chlorine gas into individual atoms.</a:t>
            </a:r>
          </a:p>
          <a:p>
            <a:pPr marL="457200" indent="-457200" algn="l">
              <a:buFont typeface="+mj-lt"/>
              <a:buAutoNum type="arabicPeriod" startAt="2"/>
            </a:pPr>
            <a:endParaRPr lang="en-US" sz="2400" dirty="0">
              <a:sym typeface="Wingdings" pitchFamily="2" charset="2"/>
            </a:endParaRPr>
          </a:p>
          <a:p>
            <a:pPr marL="457200" indent="-457200"/>
            <a:r>
              <a:rPr lang="en-US" sz="4400" dirty="0"/>
              <a:t>½ Cl</a:t>
            </a:r>
            <a:r>
              <a:rPr lang="en-US" sz="4400" baseline="-25000" dirty="0"/>
              <a:t>2(g) </a:t>
            </a:r>
            <a:r>
              <a:rPr lang="en-US" sz="4400" dirty="0">
                <a:sym typeface="Wingdings" pitchFamily="2" charset="2"/>
              </a:rPr>
              <a:t>  </a:t>
            </a:r>
            <a:r>
              <a:rPr lang="en-US" sz="4400" dirty="0" err="1">
                <a:sym typeface="Wingdings" pitchFamily="2" charset="2"/>
              </a:rPr>
              <a:t>Cl</a:t>
            </a:r>
            <a:r>
              <a:rPr lang="en-US" sz="4400" baseline="-25000" dirty="0">
                <a:sym typeface="Wingdings" pitchFamily="2" charset="2"/>
              </a:rPr>
              <a:t>(g)</a:t>
            </a:r>
          </a:p>
          <a:p>
            <a:pPr marL="457200" indent="-457200"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114800" y="609600"/>
            <a:ext cx="4495800" cy="50292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200" dirty="0"/>
              <a:t>Formal Charge</a:t>
            </a:r>
          </a:p>
          <a:p>
            <a:endParaRPr lang="en-US" sz="3200" dirty="0"/>
          </a:p>
          <a:p>
            <a:r>
              <a:rPr lang="en-US" sz="2400" dirty="0"/>
              <a:t>FC = Atomic Valence – Molecular Valence</a:t>
            </a:r>
          </a:p>
          <a:p>
            <a:endParaRPr lang="en-US" sz="2400" dirty="0"/>
          </a:p>
          <a:p>
            <a:r>
              <a:rPr lang="en-US" sz="2400" dirty="0"/>
              <a:t>Atomic Valence is the number of electrons found in the valence of the neutral atom when by itself.</a:t>
            </a:r>
          </a:p>
          <a:p>
            <a:endParaRPr lang="en-US" sz="2400" dirty="0"/>
          </a:p>
          <a:p>
            <a:r>
              <a:rPr lang="en-US" sz="2400" dirty="0"/>
              <a:t>Molecular Valence equals the sum of the unshared electrons and half of the shared electrons on an atom in a molecule.</a:t>
            </a:r>
          </a:p>
        </p:txBody>
      </p:sp>
      <p:pic>
        <p:nvPicPr>
          <p:cNvPr id="11268" name="Picture 4" descr="http://t3.gstatic.com/images?q=tbn:ANd9GcS9a7ABt0x32JsB6oMk4mAGF10NAReAoYbk_E3kk7FN9Dw_vT091PM0Du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371600"/>
            <a:ext cx="2819400" cy="4229103"/>
          </a:xfrm>
          <a:prstGeom prst="rect">
            <a:avLst/>
          </a:prstGeom>
          <a:noFill/>
        </p:spPr>
      </p:pic>
      <p:pic>
        <p:nvPicPr>
          <p:cNvPr id="11266" name="Picture 2" descr="See full size image">
            <a:hlinkClick r:id="rId4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5" cstate="print"/>
          <a:srcRect l="7672" r="7672"/>
          <a:stretch>
            <a:fillRect/>
          </a:stretch>
        </p:blipFill>
        <p:spPr bwMode="auto">
          <a:xfrm rot="21062387">
            <a:off x="492375" y="841878"/>
            <a:ext cx="2129367" cy="1597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3352800"/>
          </a:xfrm>
        </p:spPr>
        <p:txBody>
          <a:bodyPr>
            <a:normAutofit/>
          </a:bodyPr>
          <a:lstStyle/>
          <a:p>
            <a:r>
              <a:rPr lang="en-US" sz="2400" dirty="0"/>
              <a:t>Na</a:t>
            </a:r>
            <a:r>
              <a:rPr lang="en-US" sz="2400" baseline="-25000" dirty="0"/>
              <a:t>(s)  </a:t>
            </a:r>
            <a:r>
              <a:rPr lang="en-US" sz="2400" dirty="0"/>
              <a:t>+  ½ Cl</a:t>
            </a:r>
            <a:r>
              <a:rPr lang="en-US" sz="2400" baseline="-25000" dirty="0"/>
              <a:t>2(g) </a:t>
            </a:r>
            <a:r>
              <a:rPr lang="en-US" sz="2400" dirty="0">
                <a:sym typeface="Wingdings" pitchFamily="2" charset="2"/>
              </a:rPr>
              <a:t>  </a:t>
            </a:r>
            <a:r>
              <a:rPr lang="en-US" sz="2400" dirty="0" err="1">
                <a:sym typeface="Wingdings" pitchFamily="2" charset="2"/>
              </a:rPr>
              <a:t>NaCl</a:t>
            </a:r>
            <a:r>
              <a:rPr lang="en-US" sz="2400" baseline="-25000" dirty="0">
                <a:sym typeface="Wingdings" pitchFamily="2" charset="2"/>
              </a:rPr>
              <a:t>(s)</a:t>
            </a:r>
          </a:p>
          <a:p>
            <a:endParaRPr lang="en-US" sz="1000" dirty="0">
              <a:sym typeface="Wingdings" pitchFamily="2" charset="2"/>
            </a:endParaRPr>
          </a:p>
          <a:p>
            <a:pPr marL="457200" indent="-457200" algn="l">
              <a:buFont typeface="+mj-lt"/>
              <a:buAutoNum type="arabicPeriod" startAt="3"/>
            </a:pPr>
            <a:r>
              <a:rPr lang="en-US" sz="2400" dirty="0">
                <a:sym typeface="Wingdings" pitchFamily="2" charset="2"/>
              </a:rPr>
              <a:t>Third, remove an electron from each sodium atom…</a:t>
            </a:r>
          </a:p>
          <a:p>
            <a:pPr marL="457200" indent="-457200" algn="l">
              <a:buFont typeface="+mj-lt"/>
              <a:buAutoNum type="arabicPeriod" startAt="3"/>
            </a:pPr>
            <a:endParaRPr lang="en-US" sz="2400" dirty="0">
              <a:sym typeface="Wingdings" pitchFamily="2" charset="2"/>
            </a:endParaRPr>
          </a:p>
          <a:p>
            <a:pPr marL="457200" indent="-457200"/>
            <a:r>
              <a:rPr lang="en-US" sz="4400" dirty="0"/>
              <a:t>Na</a:t>
            </a:r>
            <a:r>
              <a:rPr lang="en-US" sz="4400" baseline="-25000" dirty="0"/>
              <a:t>(g) </a:t>
            </a:r>
            <a:r>
              <a:rPr lang="en-US" sz="4400" dirty="0">
                <a:sym typeface="Wingdings" pitchFamily="2" charset="2"/>
              </a:rPr>
              <a:t>  Na</a:t>
            </a:r>
            <a:r>
              <a:rPr lang="en-US" sz="4400" baseline="30000" dirty="0">
                <a:sym typeface="Wingdings" pitchFamily="2" charset="2"/>
              </a:rPr>
              <a:t>+</a:t>
            </a:r>
            <a:r>
              <a:rPr lang="en-US" sz="4400" baseline="-25000" dirty="0">
                <a:sym typeface="Wingdings" pitchFamily="2" charset="2"/>
              </a:rPr>
              <a:t>(g)</a:t>
            </a:r>
            <a:r>
              <a:rPr lang="en-US" sz="4400" dirty="0">
                <a:sym typeface="Wingdings" pitchFamily="2" charset="2"/>
              </a:rPr>
              <a:t>  +  e-</a:t>
            </a:r>
            <a:endParaRPr lang="en-US" sz="4400" baseline="-25000" dirty="0">
              <a:sym typeface="Wingdings" pitchFamily="2" charset="2"/>
            </a:endParaRPr>
          </a:p>
          <a:p>
            <a:pPr marL="457200" indent="-457200"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3352800"/>
          </a:xfrm>
        </p:spPr>
        <p:txBody>
          <a:bodyPr>
            <a:normAutofit/>
          </a:bodyPr>
          <a:lstStyle/>
          <a:p>
            <a:r>
              <a:rPr lang="en-US" sz="2400" dirty="0"/>
              <a:t>Na</a:t>
            </a:r>
            <a:r>
              <a:rPr lang="en-US" sz="2400" baseline="-25000" dirty="0"/>
              <a:t>(s)  </a:t>
            </a:r>
            <a:r>
              <a:rPr lang="en-US" sz="2400" dirty="0"/>
              <a:t>+  ½ Cl</a:t>
            </a:r>
            <a:r>
              <a:rPr lang="en-US" sz="2400" baseline="-25000" dirty="0"/>
              <a:t>2(g) </a:t>
            </a:r>
            <a:r>
              <a:rPr lang="en-US" sz="2400" dirty="0">
                <a:sym typeface="Wingdings" pitchFamily="2" charset="2"/>
              </a:rPr>
              <a:t>  </a:t>
            </a:r>
            <a:r>
              <a:rPr lang="en-US" sz="2400" dirty="0" err="1">
                <a:sym typeface="Wingdings" pitchFamily="2" charset="2"/>
              </a:rPr>
              <a:t>NaCl</a:t>
            </a:r>
            <a:r>
              <a:rPr lang="en-US" sz="2400" baseline="-25000" dirty="0">
                <a:sym typeface="Wingdings" pitchFamily="2" charset="2"/>
              </a:rPr>
              <a:t>(s)</a:t>
            </a:r>
          </a:p>
          <a:p>
            <a:endParaRPr lang="en-US" sz="1000" dirty="0">
              <a:sym typeface="Wingdings" pitchFamily="2" charset="2"/>
            </a:endParaRPr>
          </a:p>
          <a:p>
            <a:pPr marL="457200" indent="-457200" algn="l">
              <a:buFont typeface="+mj-lt"/>
              <a:buAutoNum type="arabicPeriod" startAt="4"/>
            </a:pPr>
            <a:r>
              <a:rPr lang="en-US" sz="2400" dirty="0">
                <a:sym typeface="Wingdings" pitchFamily="2" charset="2"/>
              </a:rPr>
              <a:t>Fourth…allow the chlorine atoms to accept the electrons that were just removed from the sodium atoms…</a:t>
            </a:r>
          </a:p>
          <a:p>
            <a:pPr marL="457200" indent="-457200" algn="l">
              <a:buFont typeface="+mj-lt"/>
              <a:buAutoNum type="arabicPeriod"/>
            </a:pPr>
            <a:endParaRPr lang="en-US" sz="2400" dirty="0">
              <a:sym typeface="Wingdings" pitchFamily="2" charset="2"/>
            </a:endParaRPr>
          </a:p>
          <a:p>
            <a:pPr marL="457200" indent="-457200"/>
            <a:r>
              <a:rPr lang="en-US" sz="4400" dirty="0" err="1"/>
              <a:t>Cl</a:t>
            </a:r>
            <a:r>
              <a:rPr lang="en-US" sz="4400" baseline="-25000" dirty="0"/>
              <a:t>(g)</a:t>
            </a:r>
            <a:r>
              <a:rPr lang="en-US" sz="4400" dirty="0"/>
              <a:t>  +  e</a:t>
            </a:r>
            <a:r>
              <a:rPr lang="en-US" sz="4400" baseline="30000" dirty="0"/>
              <a:t>-</a:t>
            </a:r>
            <a:r>
              <a:rPr lang="en-US" sz="4400" baseline="-25000" dirty="0"/>
              <a:t>   </a:t>
            </a:r>
            <a:r>
              <a:rPr lang="en-US" sz="4400" dirty="0">
                <a:sym typeface="Wingdings" pitchFamily="2" charset="2"/>
              </a:rPr>
              <a:t>  </a:t>
            </a:r>
            <a:r>
              <a:rPr lang="en-US" sz="4400" dirty="0" err="1">
                <a:sym typeface="Wingdings" pitchFamily="2" charset="2"/>
              </a:rPr>
              <a:t>Cl</a:t>
            </a:r>
            <a:r>
              <a:rPr lang="en-US" sz="4400" baseline="30000" dirty="0">
                <a:sym typeface="Wingdings" pitchFamily="2" charset="2"/>
              </a:rPr>
              <a:t>-</a:t>
            </a:r>
            <a:r>
              <a:rPr lang="en-US" sz="4400" baseline="-25000" dirty="0">
                <a:sym typeface="Wingdings" pitchFamily="2" charset="2"/>
              </a:rPr>
              <a:t>(g)</a:t>
            </a:r>
          </a:p>
          <a:p>
            <a:pPr marL="457200" indent="-457200"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3352800"/>
          </a:xfrm>
        </p:spPr>
        <p:txBody>
          <a:bodyPr>
            <a:normAutofit/>
          </a:bodyPr>
          <a:lstStyle/>
          <a:p>
            <a:r>
              <a:rPr lang="en-US" sz="2400" dirty="0"/>
              <a:t>Na</a:t>
            </a:r>
            <a:r>
              <a:rPr lang="en-US" sz="2400" baseline="-25000" dirty="0"/>
              <a:t>(s)  </a:t>
            </a:r>
            <a:r>
              <a:rPr lang="en-US" sz="2400" dirty="0"/>
              <a:t>+  ½ Cl</a:t>
            </a:r>
            <a:r>
              <a:rPr lang="en-US" sz="2400" baseline="-25000" dirty="0"/>
              <a:t>2(g) </a:t>
            </a:r>
            <a:r>
              <a:rPr lang="en-US" sz="2400" dirty="0">
                <a:sym typeface="Wingdings" pitchFamily="2" charset="2"/>
              </a:rPr>
              <a:t>  </a:t>
            </a:r>
            <a:r>
              <a:rPr lang="en-US" sz="2400" dirty="0" err="1">
                <a:sym typeface="Wingdings" pitchFamily="2" charset="2"/>
              </a:rPr>
              <a:t>NaCl</a:t>
            </a:r>
            <a:r>
              <a:rPr lang="en-US" sz="2400" baseline="-25000" dirty="0">
                <a:sym typeface="Wingdings" pitchFamily="2" charset="2"/>
              </a:rPr>
              <a:t>(s)</a:t>
            </a:r>
          </a:p>
          <a:p>
            <a:endParaRPr lang="en-US" sz="1000" dirty="0">
              <a:sym typeface="Wingdings" pitchFamily="2" charset="2"/>
            </a:endParaRPr>
          </a:p>
          <a:p>
            <a:pPr marL="457200" indent="-457200" algn="l">
              <a:buFont typeface="+mj-lt"/>
              <a:buAutoNum type="arabicPeriod" startAt="5"/>
            </a:pPr>
            <a:r>
              <a:rPr lang="en-US" sz="2400" dirty="0">
                <a:sym typeface="Wingdings" pitchFamily="2" charset="2"/>
              </a:rPr>
              <a:t>Fifth…allow the sodium ions and chloride ions to interact and form sodium chloride…</a:t>
            </a:r>
          </a:p>
          <a:p>
            <a:pPr marL="457200" indent="-457200" algn="l">
              <a:buFont typeface="+mj-lt"/>
              <a:buAutoNum type="arabicPeriod"/>
            </a:pPr>
            <a:endParaRPr lang="en-US" sz="2400" dirty="0">
              <a:sym typeface="Wingdings" pitchFamily="2" charset="2"/>
            </a:endParaRPr>
          </a:p>
          <a:p>
            <a:pPr marL="457200" indent="-457200"/>
            <a:r>
              <a:rPr lang="en-US" sz="4400" dirty="0">
                <a:sym typeface="Wingdings" pitchFamily="2" charset="2"/>
              </a:rPr>
              <a:t>Na</a:t>
            </a:r>
            <a:r>
              <a:rPr lang="en-US" sz="4400" baseline="30000" dirty="0">
                <a:sym typeface="Wingdings" pitchFamily="2" charset="2"/>
              </a:rPr>
              <a:t>+</a:t>
            </a:r>
            <a:r>
              <a:rPr lang="en-US" sz="4400" baseline="-25000" dirty="0">
                <a:sym typeface="Wingdings" pitchFamily="2" charset="2"/>
              </a:rPr>
              <a:t>(g)</a:t>
            </a:r>
            <a:r>
              <a:rPr lang="en-US" sz="4400" dirty="0"/>
              <a:t>  + </a:t>
            </a:r>
            <a:r>
              <a:rPr lang="en-US" sz="4400" dirty="0" err="1">
                <a:sym typeface="Wingdings" pitchFamily="2" charset="2"/>
              </a:rPr>
              <a:t>Cl</a:t>
            </a:r>
            <a:r>
              <a:rPr lang="en-US" sz="4400" baseline="30000" dirty="0">
                <a:sym typeface="Wingdings" pitchFamily="2" charset="2"/>
              </a:rPr>
              <a:t>-</a:t>
            </a:r>
            <a:r>
              <a:rPr lang="en-US" sz="4400" baseline="-25000" dirty="0">
                <a:sym typeface="Wingdings" pitchFamily="2" charset="2"/>
              </a:rPr>
              <a:t>(g)</a:t>
            </a:r>
            <a:r>
              <a:rPr lang="en-US" sz="4400" baseline="-25000" dirty="0"/>
              <a:t>  </a:t>
            </a:r>
            <a:r>
              <a:rPr lang="en-US" sz="4400" dirty="0">
                <a:sym typeface="Wingdings" pitchFamily="2" charset="2"/>
              </a:rPr>
              <a:t>  </a:t>
            </a:r>
            <a:r>
              <a:rPr lang="en-US" sz="4400" dirty="0" err="1">
                <a:sym typeface="Wingdings" pitchFamily="2" charset="2"/>
              </a:rPr>
              <a:t>NaCl</a:t>
            </a:r>
            <a:r>
              <a:rPr lang="en-US" sz="4400" baseline="-25000" dirty="0">
                <a:sym typeface="Wingdings" pitchFamily="2" charset="2"/>
              </a:rPr>
              <a:t>(s)</a:t>
            </a:r>
          </a:p>
          <a:p>
            <a:pPr marL="457200" indent="-457200"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3352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Born-Haber Summary</a:t>
            </a:r>
          </a:p>
          <a:p>
            <a:pPr marL="404813" indent="-404813" algn="l">
              <a:buFont typeface="+mj-lt"/>
              <a:buAutoNum type="arabicPeriod"/>
            </a:pPr>
            <a:r>
              <a:rPr lang="en-US" sz="2000" dirty="0" err="1">
                <a:sym typeface="Wingdings" pitchFamily="2" charset="2"/>
              </a:rPr>
              <a:t>Gassify</a:t>
            </a:r>
            <a:r>
              <a:rPr lang="en-US" sz="2000" dirty="0">
                <a:sym typeface="Wingdings" pitchFamily="2" charset="2"/>
              </a:rPr>
              <a:t> the Metal (Enthalpy of sublimation or vaporization-given as needed)</a:t>
            </a:r>
          </a:p>
          <a:p>
            <a:pPr marL="404813" indent="-404813" algn="l">
              <a:buFont typeface="+mj-lt"/>
              <a:buAutoNum type="arabicPeriod"/>
            </a:pPr>
            <a:r>
              <a:rPr lang="en-US" sz="2000" dirty="0">
                <a:sym typeface="Wingdings" pitchFamily="2" charset="2"/>
              </a:rPr>
              <a:t>Break bonds (if necessary) in the non-metal (Bond Energy-Chang, p. 401)</a:t>
            </a:r>
          </a:p>
          <a:p>
            <a:pPr marL="404813" indent="-404813" algn="l">
              <a:buFont typeface="+mj-lt"/>
              <a:buAutoNum type="arabicPeriod"/>
            </a:pPr>
            <a:r>
              <a:rPr lang="en-US" sz="2000" dirty="0">
                <a:sym typeface="Wingdings" pitchFamily="2" charset="2"/>
              </a:rPr>
              <a:t>Remove an electron from the metal. (Ionization Energy-Chang, p. 344)</a:t>
            </a:r>
          </a:p>
          <a:p>
            <a:pPr marL="404813" indent="-404813" algn="l">
              <a:buFont typeface="+mj-lt"/>
              <a:buAutoNum type="arabicPeriod"/>
            </a:pPr>
            <a:r>
              <a:rPr lang="en-US" sz="2000" dirty="0">
                <a:sym typeface="Wingdings" pitchFamily="2" charset="2"/>
              </a:rPr>
              <a:t>Add an electron to the non-metal (electron affinity-Chang, p. 348).</a:t>
            </a:r>
          </a:p>
          <a:p>
            <a:pPr marL="404813" indent="-404813" algn="l">
              <a:buFont typeface="+mj-lt"/>
              <a:buAutoNum type="arabicPeriod"/>
            </a:pPr>
            <a:r>
              <a:rPr lang="en-US" sz="2000" dirty="0">
                <a:sym typeface="Wingdings" pitchFamily="2" charset="2"/>
              </a:rPr>
              <a:t>Allow the ionic lattice to form (lattice energy-Chang, p. 377).</a:t>
            </a:r>
          </a:p>
          <a:p>
            <a:pPr marL="404813" indent="-404813" algn="l">
              <a:buFont typeface="+mj-lt"/>
              <a:buAutoNum type="arabicPeriod"/>
            </a:pPr>
            <a:endParaRPr lang="en-US" sz="2000" dirty="0">
              <a:sym typeface="Wingdings" pitchFamily="2" charset="2"/>
            </a:endParaRPr>
          </a:p>
          <a:p>
            <a:pPr marL="742950" indent="-742950" algn="l"/>
            <a:r>
              <a:rPr lang="en-US" sz="2000" dirty="0">
                <a:sym typeface="Wingdings" pitchFamily="2" charset="2"/>
              </a:rPr>
              <a:t>Steps 1-5 together are referred as the Standard Enthalpy of Formation. </a:t>
            </a:r>
          </a:p>
          <a:p>
            <a:pPr marL="742950" indent="-742950" algn="l"/>
            <a:r>
              <a:rPr lang="en-US" sz="2000" dirty="0">
                <a:sym typeface="Wingdings" pitchFamily="2" charset="2"/>
              </a:rPr>
              <a:t>(</a:t>
            </a:r>
            <a:r>
              <a:rPr lang="en-US" sz="2000" dirty="0" err="1">
                <a:latin typeface="Symbol" pitchFamily="18" charset="2"/>
                <a:sym typeface="Wingdings" pitchFamily="2" charset="2"/>
              </a:rPr>
              <a:t>D</a:t>
            </a:r>
            <a:r>
              <a:rPr lang="en-US" sz="2000" dirty="0" err="1">
                <a:sym typeface="Wingdings" pitchFamily="2" charset="2"/>
              </a:rPr>
              <a:t>H</a:t>
            </a:r>
            <a:r>
              <a:rPr lang="en-US" sz="2000" baseline="-25000" dirty="0" err="1">
                <a:sym typeface="Wingdings" pitchFamily="2" charset="2"/>
              </a:rPr>
              <a:t>f</a:t>
            </a:r>
            <a:r>
              <a:rPr lang="en-US" sz="2000" dirty="0">
                <a:latin typeface="Century Gothic"/>
                <a:sym typeface="Wingdings" pitchFamily="2" charset="2"/>
              </a:rPr>
              <a:t>°-</a:t>
            </a:r>
            <a:r>
              <a:rPr lang="en-US" sz="2000" dirty="0">
                <a:sym typeface="Wingdings" pitchFamily="2" charset="2"/>
              </a:rPr>
              <a:t>given as needed for now. We will learn how to calculate this in our Thermodynamics unit.)</a:t>
            </a:r>
            <a:endParaRPr lang="en-US" sz="4000" dirty="0">
              <a:sym typeface="Wingdings" pitchFamily="2" charset="2"/>
            </a:endParaRPr>
          </a:p>
          <a:p>
            <a:pPr marL="457200" indent="-457200" algn="l"/>
            <a:endParaRPr lang="en-US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3352800"/>
          </a:xfrm>
        </p:spPr>
        <p:txBody>
          <a:bodyPr>
            <a:normAutofit/>
          </a:bodyPr>
          <a:lstStyle/>
          <a:p>
            <a:r>
              <a:rPr lang="en-US" sz="4000" dirty="0"/>
              <a:t>Chang, Chapter 9</a:t>
            </a:r>
          </a:p>
          <a:p>
            <a:r>
              <a:rPr lang="en-US" sz="4000" dirty="0">
                <a:sym typeface="Wingdings" pitchFamily="2" charset="2"/>
              </a:rPr>
              <a:t>#</a:t>
            </a:r>
            <a:r>
              <a:rPr lang="en-US" sz="4000">
                <a:sym typeface="Wingdings" pitchFamily="2" charset="2"/>
              </a:rPr>
              <a:t>9.15, 9.18, 9.19, 9.23, 9.25, 9.26</a:t>
            </a:r>
            <a:endParaRPr lang="en-US" sz="4000" dirty="0">
              <a:sym typeface="Wingdings" pitchFamily="2" charset="2"/>
            </a:endParaRPr>
          </a:p>
          <a:p>
            <a:pPr marL="457200" indent="-457200" algn="l"/>
            <a:endParaRPr lang="en-US" sz="4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153400" cy="3505200"/>
          </a:xfrm>
        </p:spPr>
        <p:txBody>
          <a:bodyPr/>
          <a:lstStyle/>
          <a:p>
            <a:pPr algn="l"/>
            <a:r>
              <a:rPr lang="en-US" dirty="0"/>
              <a:t>Polarity – an imbalance of electrical charge.</a:t>
            </a:r>
          </a:p>
          <a:p>
            <a:pPr algn="l"/>
            <a:r>
              <a:rPr lang="en-US" dirty="0"/>
              <a:t>A </a:t>
            </a:r>
            <a:r>
              <a:rPr lang="en-US" b="1" i="1" u="sng" dirty="0"/>
              <a:t>BOND</a:t>
            </a:r>
            <a:r>
              <a:rPr lang="en-US" dirty="0"/>
              <a:t> is polar if the atoms at either end differ in </a:t>
            </a:r>
            <a:r>
              <a:rPr lang="en-US" dirty="0" err="1"/>
              <a:t>electronegativity</a:t>
            </a:r>
            <a:r>
              <a:rPr lang="en-US" dirty="0"/>
              <a:t> by more than 0.</a:t>
            </a:r>
          </a:p>
          <a:p>
            <a:pPr algn="l"/>
            <a:r>
              <a:rPr lang="en-US" dirty="0"/>
              <a:t>A </a:t>
            </a:r>
            <a:r>
              <a:rPr lang="en-US" b="1" i="1" u="sng" dirty="0"/>
              <a:t>MOLECULE</a:t>
            </a:r>
            <a:r>
              <a:rPr lang="en-US" dirty="0"/>
              <a:t> is polar if…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…at least one bond is polar.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…molecule is electrically asymmetrical.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229600" cy="3276600"/>
          </a:xfrm>
        </p:spPr>
        <p:txBody>
          <a:bodyPr/>
          <a:lstStyle/>
          <a:p>
            <a:r>
              <a:rPr lang="en-US" dirty="0"/>
              <a:t>Applications of Polarity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Like dissolves like (oil and water…)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Chromatography (see next slide)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Soap…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534400" cy="3352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Three components of chromatography;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Stationary Phase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Mobile Phase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Sample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  <a:p>
            <a:pPr marL="514350" indent="-514350" algn="l"/>
            <a:r>
              <a:rPr lang="en-US" dirty="0"/>
              <a:t>Typically, the stationary phase is non-polar and the mobile phase is polar. Sample components which are polar tend to move faster and further than non-polar components.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4" name="Subtitle 2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114800" y="609600"/>
            <a:ext cx="4495800" cy="5029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Formal Charge</a:t>
            </a:r>
          </a:p>
          <a:p>
            <a:endParaRPr lang="en-US" sz="3200" dirty="0"/>
          </a:p>
          <a:p>
            <a:r>
              <a:rPr lang="en-US" sz="2400" dirty="0"/>
              <a:t>The sum of all formal charges must be equal to the overall charge of a structure. </a:t>
            </a:r>
          </a:p>
          <a:p>
            <a:endParaRPr lang="en-US" sz="2400" dirty="0"/>
          </a:p>
          <a:p>
            <a:r>
              <a:rPr lang="en-US" sz="2000" dirty="0"/>
              <a:t>(For molecules, the sum is zero, for polyatomic ions, the sum of FC’s equals the ion’s charge.)</a:t>
            </a:r>
          </a:p>
          <a:p>
            <a:endParaRPr lang="en-US" sz="2000" dirty="0"/>
          </a:p>
          <a:p>
            <a:endParaRPr lang="en-US" sz="2400" dirty="0"/>
          </a:p>
        </p:txBody>
      </p:sp>
      <p:pic>
        <p:nvPicPr>
          <p:cNvPr id="11268" name="Picture 4" descr="http://t3.gstatic.com/images?q=tbn:ANd9GcS9a7ABt0x32JsB6oMk4mAGF10NAReAoYbk_E3kk7FN9Dw_vT091PM0Du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371600"/>
            <a:ext cx="2819400" cy="4229103"/>
          </a:xfrm>
          <a:prstGeom prst="rect">
            <a:avLst/>
          </a:prstGeom>
          <a:noFill/>
        </p:spPr>
      </p:pic>
      <p:pic>
        <p:nvPicPr>
          <p:cNvPr id="11266" name="Picture 2" descr="See full size image">
            <a:hlinkClick r:id="rId4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5" cstate="print"/>
          <a:srcRect l="7672" r="7672"/>
          <a:stretch>
            <a:fillRect/>
          </a:stretch>
        </p:blipFill>
        <p:spPr bwMode="auto">
          <a:xfrm rot="21062387">
            <a:off x="492375" y="841878"/>
            <a:ext cx="2129367" cy="1597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114800" y="609600"/>
            <a:ext cx="4495800" cy="50292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200" dirty="0"/>
              <a:t>Formal Charge</a:t>
            </a:r>
          </a:p>
          <a:p>
            <a:endParaRPr lang="en-US" sz="3200" dirty="0"/>
          </a:p>
          <a:p>
            <a:r>
              <a:rPr lang="en-US" sz="2400" dirty="0"/>
              <a:t>FC’s of zero are preferred.</a:t>
            </a:r>
          </a:p>
          <a:p>
            <a:endParaRPr lang="en-US" sz="2400" dirty="0"/>
          </a:p>
          <a:p>
            <a:r>
              <a:rPr lang="en-US" sz="2400" dirty="0"/>
              <a:t>If non-zero FC’s are necessary, negative FC’s prefer highly electronegative elements and positive FC’s are more likely with elements of lower </a:t>
            </a:r>
            <a:r>
              <a:rPr lang="en-US" sz="2400" dirty="0" err="1"/>
              <a:t>electronegativity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algn="ctr"/>
            <a:r>
              <a:rPr lang="en-US" sz="2400" dirty="0"/>
              <a:t>REMEMBER THAT TVE HAS NO EXCEPTIONS AND THAT THE OCTET RULE IS MORE IMPORTANT THAN FC!</a:t>
            </a:r>
            <a:endParaRPr lang="en-US" sz="2000" dirty="0"/>
          </a:p>
          <a:p>
            <a:endParaRPr lang="en-US" sz="2000" dirty="0"/>
          </a:p>
          <a:p>
            <a:endParaRPr lang="en-US" sz="2400" dirty="0"/>
          </a:p>
        </p:txBody>
      </p:sp>
      <p:pic>
        <p:nvPicPr>
          <p:cNvPr id="11268" name="Picture 4" descr="http://t3.gstatic.com/images?q=tbn:ANd9GcS9a7ABt0x32JsB6oMk4mAGF10NAReAoYbk_E3kk7FN9Dw_vT091PM0Du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371600"/>
            <a:ext cx="2819400" cy="4229103"/>
          </a:xfrm>
          <a:prstGeom prst="rect">
            <a:avLst/>
          </a:prstGeom>
          <a:noFill/>
        </p:spPr>
      </p:pic>
      <p:pic>
        <p:nvPicPr>
          <p:cNvPr id="11266" name="Picture 2" descr="See full size image">
            <a:hlinkClick r:id="rId4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5" cstate="print"/>
          <a:srcRect l="7672" r="7672"/>
          <a:stretch>
            <a:fillRect/>
          </a:stretch>
        </p:blipFill>
        <p:spPr bwMode="auto">
          <a:xfrm rot="21062387">
            <a:off x="492375" y="841878"/>
            <a:ext cx="2129367" cy="1597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3429000"/>
          </a:xfrm>
        </p:spPr>
        <p:txBody>
          <a:bodyPr/>
          <a:lstStyle/>
          <a:p>
            <a:pPr algn="l"/>
            <a:r>
              <a:rPr lang="en-US" dirty="0"/>
              <a:t>Isomers – </a:t>
            </a:r>
            <a:r>
              <a:rPr lang="en-US" b="1" i="1" u="sng" dirty="0"/>
              <a:t>different</a:t>
            </a:r>
            <a:r>
              <a:rPr lang="en-US" dirty="0"/>
              <a:t> molecules with the </a:t>
            </a:r>
            <a:r>
              <a:rPr lang="en-US" b="1" i="1" u="sng" dirty="0"/>
              <a:t>same molecular formula</a:t>
            </a:r>
            <a:endParaRPr lang="en-US" dirty="0"/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Structural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Positional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Functional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Geometric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3429000"/>
          </a:xfrm>
        </p:spPr>
        <p:txBody>
          <a:bodyPr/>
          <a:lstStyle/>
          <a:p>
            <a:pPr algn="l"/>
            <a:r>
              <a:rPr lang="en-US" sz="2800" dirty="0"/>
              <a:t>Structural Isomers can be further broken down into several sub-categories. For now, we will consider those which are simply put together differently. Consider simple </a:t>
            </a:r>
            <a:r>
              <a:rPr lang="en-US" sz="2800" dirty="0" err="1"/>
              <a:t>alkanes</a:t>
            </a:r>
            <a:r>
              <a:rPr lang="en-US" sz="2800" dirty="0"/>
              <a:t>…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3429000"/>
          </a:xfrm>
        </p:spPr>
        <p:txBody>
          <a:bodyPr/>
          <a:lstStyle/>
          <a:p>
            <a:pPr algn="l"/>
            <a:r>
              <a:rPr lang="en-US" sz="2800" dirty="0"/>
              <a:t>Structural Isomers – Draw all the structural isomers of hexane…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Structure of Matter</a:t>
            </a:r>
          </a:p>
        </p:txBody>
      </p:sp>
      <p:pic>
        <p:nvPicPr>
          <p:cNvPr id="102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5267325"/>
            <a:ext cx="2171700" cy="1590675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TD8RXdCIhDY_GLV-vujDwZ_wE1EbRBoqn8phtWUNcYqjM8_rZ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267325"/>
            <a:ext cx="2171700" cy="1590675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QEhUPDxQPDxAUFhQPDxAPFA8PEA8QFBQWFhQUFBQYHSggGBolHBUUITEhJSkrLi8uFx8zODMsNygtLisBCgoKDg0OGhAQGiwcHBwsLCwsLCwsLCwsLCwsLCwsLCwsLCwsLCwsLCwsLCwsLCwsLCwsLCwsLCwsLCwsLCwsLP/AABEIAMsA5gMBEQACEQEDEQH/xAAbAAABBQEBAAAAAAAAAAAAAAAAAQIDBAUGB//EADYQAAICAQIEBAMGBgMBAQAAAAABAgMRBCEFEjFBBhNRYSJxgSMyQpGhwVJTYrHR8BRy4ZIz/8QAGwEBAAIDAQEAAAAAAAAAAAAAAAIDAQQFBgf/xAAuEQACAgICAgEDAwMEAwAAAAAAAQIDBBESIQUxQRNRYRQiMiNCoVJxkdEGFYH/2gAMAwEAAhEDEQA/APDQAAAAAAAAAAAAAAUAABAAAAAAAAAAAAAAAAAAAAAAAAAAAAAAAAAAAAAAFADAGjR4bwO7Ub1x+H+OXww+Sb69H0ISmo+zZoxbbv4Lr7mzHwPbjeype3xvH6FX6mJvrwtz+USU+BpfjuhFduSMpv8AVow8lfYnHwlm+5Iks8DbfDem+ylW0n9VJ/2MLJX2JS8JP4kZWt8J6ivMko2RX8t5eEs55XuWxuizSu8ZkV/G1+DGuolB8s4yhL+GacX+TLVpmg4uPTWiNoGAADAAgAAAAAAAAAAAAAAAAAAAAAAAAAAACoA1eEcBt1PxQxGvdeZPZNr0XVkJ2xh7NzGwbcj+K6+/wdbwzwtTT8U83z2ac1iC+Ud/bq2ak8hv0d7G8PXB7n+5/wCDd58dNuyx2Rr737Ouo8fSE8wEuInmGNjiHmDY4i+YBx+wTxJcskpL0kk1+TJqTRXOmE/5IwOK+FKrVmn7Gfosut9Oq7fQvryWumcjJ8NCS5V/tf8Ag4ziHDbKJclsWn2a3jLp919+qNuM0/R522iymWpoqEir8jQYAAAAAAAAAAAAAAAAAAAAAAAAAFBlG/4Z4J50lbYvsYvo8/aP0Xsu7+hRdbwWl7On43Ad8+Ul+1f5O75+309MI0G9+z2FdajHS9DHYR2TSGuwwyXEa7TOzPATzTGzPEFYNkGh3mGNkBVYNmRysJcjPEZqKoWxddiUovbD7e69GTjNx7RRkYkLY6ktnH8Z8LyrzOjNtfXlWXZDL6Y/F8zdqyIz6Z5bN8VZT+6H7o/5OdnHGzWGtmns18zYOS0NBgABAAAAAAAAAAAAAAAAAAAAADa8PcI/5Eszyqo/ea25n/CmU3WqtHS8dgPKn31FezuE1FKMUopbJLZJdkc1yb7Z7aqqMIqMV0hjsI7LVEY7TGyXEY7TGyXEY5jY6F5zGzDYqsMbKmh3mDZWxfMGzA5TM7M8h6kZ5Dkh8bCXIynyZFqtLVcsWwjN+rWJdMfe6l0LpRNS/Bpu/lFGHq/CEXvTZy/02LK+kl9OxswyvucW/wAE/db/AOTNn4T1Cy8VvC6KSy/kWq+H3Oe/EZMfjZVfhvU/ypfnD/JL6sPuUvx2SvcGZ9+lnXjzIThnpzxlHPyyTTT9GrKuUf5LRFgyQDAAgAAAAAAAAAAAqAHIMzp76O+4bQqao1rZpZl6uT6nJyLOUj6B43EWPQov2/ZM7CnZ0GkkEmY2V8uyPJjZJzSFSMbK3aLgxsqdgcpjZH6oKJjZF3IVQMbK3eh3KORH66BGeQ+qh8ZGeRh2D0zPIwrdCpklIvjcLzElIuU0x8bSSkS0SxsJdkXEl58rD3T2ae6a+RLm0VTrTXaRncR8PUX7uPly/iqxF9O6xh9i+F7Xs5mR4qmxbXT/AAcrxPwldXvX9vHrmCxLbP4fX5ZNqF8ZHByPGXVdpbX4MCUWnh7NbNPZprsy057WvYwGAAAAAAAAAVAGt4d0/NZzPpD4vr2/32NfIs4wOv4bFV+QnL1Hs6vqcnZ7tzSJIojs1J2dCS3MbK/qpCxgYbKZ3j+QjsodwqgYbKpXpD1WY2a0spDvLMORS8oVVGORW8od5RjkVvLE8ocjKzBPKM8i2OYJy4Jci1ZCYjZJM2q7UxuSaZuVzE5iaZtxkPjMkpEiaEyWyLJozJbI6JoTJbMSSM7jvBIaqHaNq+5Zjq/SXqtkvb9C+q1o5Wd4+Ny5JdnnWv0M6JOu2LjJb4fRr1T7o3k0/R5W2qdUuM1orGSsQAAAAAAVAHW+HaMVJ/xNyefyRysye56+x7HwsVVj8vmT2a0Ymk2dGdxLGJHZpTvHKBjZRPIJIwItmpPIHchjZrSyS/w/hjseXtH+5OMTTtzDdo4RFfhX1JdI508pjdRwiL3xj5EGkVfqmZGp0Tg8duxTJaIvLIvLK+RB5QeWNmFkjXWZ5F0MoY6ySkbUMkinWTUjfpyivOsmpHWpyURSRYpHUquTEUiaZtJ7JYzJbMksbCaZJInhMmJRJ4TMoq0yrxjhcNVXyT2kt4TSy4P916ourscGc/Mw45Ee/fwea8S0E9PN1WLEl0faUe0k+6OhF7WzyN1MqpuMvZUMlQAAAAAoB3fBY/YV/wDVHDyn/VkerxLtY0F+DQjA1WzE8glUCGzSnkD1WY2almSSRgY2ac8glqo5ml67CL7NOeUddodOkl7GzvRozvNGMCts07L3ojaylnbK329ho0llSlpGVxWC5XsS+ntG0ns52TKvp6HPQqZF1sjzFTIOtosVmg5SGmi+NwyVZlM2q8lkFlZNSOpRlFaystUjtY+RsrTiWJnaouTG82CxM34NMcrCSZfGJPVYWJiUSzCZJMqaJ4TMlLRl+K+HefQ3FZsr+OON20vvRX0/sbFE9S/3OR5XG+pTyXuJ5uzfPKDQYAAABUAehcCh9hV/1R5/Lf8AWkdam7VaX4NKMDV2UTvJIxIs0bMgljAizSsyB8YA0rMksaZYkn7mYPs0pZOzrdK1g2NNlLtbJ3YTjW2R7ZDOe3y6F8ajKrS0YvFNQsM2YVdG1D0c35hCVJRL2OUyt1EOWh8ZFMqzHMdzFTqLFNiqZTKvRepDpxKPTNum7TK1sCyLO3j3lSystTO7jXFecCxM7NNpE0WJnSqmh1cyaNhrZbrmT2UyiWITJbKpIsxkSXvZRKO+meceJ+HeRfJJYrl8dfXGH1j9H+3qdKqXJHi87H+ja18fBjFhpAAAAqAPRvDM1LTV4zsnHf1i2meez4uNz/IldxWjVUTVNKzIJIxBpW5BJGJHRo2ZBIhw2aU7mxHZgujSynkzR0XEuze6/U6NVW0bdb2Xf+ebkaOjZUCC7XFqpJcTI4zKfLlrCfvuXRqJekY0bDEqTVkSKwqlSVSJFYa8qjCF8wqdJdBD65mvbV0XNlyvdHKsh2VKb2SrQSlulhEoQZ2MezRHfwmWC9QO1j36MrU6dx6rBnTR3cfI2VJRJJnYqsIpLBYmdOue0SVzJotaLVciSZTJFqEiWyloxvGmlU9P5neppr3Umotfqn9Dbxpd6OF5mhOlTX9rPP2bp5UQAABUAdj4Avyran25bI7evwy3+kP1OX5OC/bL/wCGlmy4xTR2Kgcg4lmQPwZ47NGd2xsrMF0aWyreyGy43K8YyokE9QbkMUmoFeepN2rFaLoQa9DVxGS2T/M3o4zNqMmGn4q4zUpbpPdFv6csh2+y5xDjLtXLD4Yer+8//P8AfYosg0+jsUYcZR2/kyPMxsWwipI5WVjfTkPjcYlSjUdZLGw15UEHEVWFMqiyK0izSzn3wIylo6Dg2nUvif0OVZAgvudDDTFSZuU2EV1Sw/br+SZYkdWm9aMriOjUk0yx+tHaot1pnJ6mnlbi+xS+jvY9u0VJxJpnXosGRZYmdFS2ixXMkjEkWq5E0UyRDxuCnp7VLdckpem8VzL9Ui+l/vOX5KCeNJM8zZ0jxAgAACoA3fBmp5NVBPZTzW8vCy1lZ9d0l9TVzK+VLNPPi3jy17R6ROaRxIUuR49tsrW6g368UkoFW3UnQrxC2NZUt1B0asQvjWV56k368T8F0aitPUG3DFLVWRSvNuOMWKsb5pJ0IzwJKNRh4ZpZOLrtHUw7Ph/BM5825o/T4+jasqVj7RIkVSTK3iw16DOBF96ZoX4S1tD67CdkEls5n05b1o1OH6eVn3FnGzORek/RXOqS/ktHWcKhypRezWz+ZyrYkNfBvR3RoNdiEtMq3U55vV9N/wClFil0b1JW1cdiSZ3KJ9HH8WrxNlUn2dvHtM2yIR26bNleSLEzrVT2hYyLEbS7LNUySK5Idr05U2RW7cJpL1bi8F1TSkmc7Pg5USUVt6PMTqngQAAAACWmxwalF4lFqUX6NbpmGtrTMSipdP0z0v8A5ynFTT2klJfXchTiHj547hNx+xUt1J1KsMtjWVLdUdGvDL41FWzUnQrxdIujURubZsqlItUBUiSitmVErN4ZtqCaLOI5TMOpDgSVSOfkx+DpYlK9l6hZNF1G+0kXFXhZxnd9c+i9CuVK0ak+5cU9fJFOOG12zg07IaMr90U9ex9OEa1keS9kY1RXejc4DxGNc2pNKLXv1XT9zSlTI5+cocNr2ben4jGdjcXnp/ZGjdW0cRm9prk0cyyOil9EtjKUbdFhm661JMkno61NhyGrlzSbKZPs7GPYUpxJJncosIJRLEzrU2ELWCxM6ldmySuZMtktol1WpVdc5vG0ZPd4y8bLPv0LqluSRz86z6VMpfg82Z1j54IAAAoAZAOm4Lrc0qLe8cx+nVfTr+R2PH1fVXXwcnMp/qbXyS2ag79WKl7KY1dELm2bkaki1QHRgTZPRPCsg2NEqiQ12EiCyvc2Y+ixIb5RIzoKqznZPUts6uI+tGhpHgoNicWy+7VjsVWPo1HQ3Le9FaT7nOmtsucEo8UUbbNzboxlJdo5mVNx6TH1Wi3HSOVZuXs0tHqHFprqcTJoNOS0zptDxrpzbfI4N9OimTNKXFU1tlnLn+1kYXKLMvW6hz9l6FTn8HQpv36M6cSJ28e0gsiSTO5j2lecSxM69NhBNFiZ1abCNPBZv4OnB7Rn+JdTinkX42k/kt/2Ru4kdy39jz//AJDbwpUF/ccezonjBAAAAAAC9wuzEuX+L+6/1nZ8Ldwu4P8AuKL47jv7GzCo9i2vg1OJNGoi2S0TQqIszonhWVsaHOBlIzxGSrLE9EtDXWS5DQx14/c18ivmtl9NvBjos57Oqppj42Fc1sy9Bdbhe5VGlzejWtt4rZn2S3OzTTwho41r5PY+uRTZWa0ol3T2HIyKTVnE1NNacDJpNKyJq6Ww85l1GlZEmmjn60bGPPRXmjJ3se0gmjKO5j2laaLEzt02EE0WJnWpmV5osR16Z9HL+JL+axQ7Riv/AKlu/wBMHXxY6hs8h5+76mVr4iv8mOzZOEIAAAAAASU2crUl1TyWVWOuSmvaZhraOxqryk10ayvkz38LFOtSXyaTj2WI0mdjRJGkxslokVZjYDkGyQnlmdmBHUOQGusymGRSpIyqjIlG2USJ1fMj+miWPJkyOyJbXUoeimUnL2Vp1l+yobHYpnHoqkixVI5t1ZrziX9NacXJq6NSyJr6W083l1GhbE0oPKOBdDTKIvTI7IlSOtj2FeaJHex7CvZEkmdvHsIJosR2aJ7W0UNfeq4ucnsunu+yRs0w5ySR0LMuNFLnI4a+xzk5Pq3lncjHitHiLbJWTcpe2RGSAAAAAAAChA7LwzZ5lXL+KD5H06dYv9voz1XiL+dPF/2lE49m0qjqNkNC+WY5DQvljY0HljYDyxyAnlmdgbKsbBFKBNDsjnWTTMEFlZLZggnWZ5EWivOsbIMZF4KLIplMkWqJnKyazWsiaulsPO5dPs0bImxppnmsqo59kdE80c75NiiZXnEHdxrCCcTKO5j2FW9pJybSSWW3skvmXQi5PSOzVaoLZwvG+Ju6WFtXF/CvX+pnfx6FXH8nPy8p3PXwjLbLzTEAAAAAAAAUA1fD3EfItzL7kvhn7b7S+hu4WR9Kz8EJLaPQfLPWck0mij0KoDkZF5DGwHIOQE5ByAjgZ2YGuBnYIpQJpgjlAkmCGcCaYIJwM7IMr2VmdkGitZEEGhtcjWuhtFE4mjpbTg5dRpWxNjSWnmcun2aFsTTg8o8/bHUjWi+LGTiVI6+NaU9VbGEXObUYrrJ7JFlVcrHqJ3cebZw3iLjnn/Z17Vp/ey82em3ZZz+h3cXEVS5P2b7sbWjAbN0rEAAAAAAAAAAAFTAO78HcT82Dpm1z1/c9Z14+e7WPyaPQeNyuX9OXteiqcTpeQ6mysOQbAOJjYEcTOwNcTOwNcSWwMlAzsEUoE0wQzgTTMMgnAmmYK1kDKINFS2BNEWVZLBiS2iqSLGnsOXlVGrZE2NJYeZzKvZoWRNnSzPMZdWntGhatMp8d41XpY/E1KzGYVJ/FLsm/Re/sUY2JO59rS+50/H41lvetR+553xfi1mplzWNKKzywjtGP+X7nepojUtRPTV1xgtIzslxYIAAAAAAAAAAAAAAFnh+slTYrYPEovPfEvWLx2ZOuxwe17QfZ6XwLjMNXHMfhmvv1t5cfRp917nosXLVy/JTKOjT5TcIico2A5TOwNcTOzA1xGzI1xM7BFKBNMwRTiTTBBOBNMwV7IE0yLRUtgSTIso3xJplTRDXLBVfWmiucdmlRqFFc0mkl1beEjzmbWo7bNOVMpPSRR4n4qaThp+vR2tdNvwL92efnTGUtm3jeLinyt7/H/ZzGovlZJzm3KT6yk22ySSS0jrRiorS6RGZJCAAAAAAAAAAAAAAAAAAWNDrJ0zVlbcZLo+z9U13ROE5Re4g9K8PeIK9WuX7lqWZQfSXrKHqsnexsyNy76kipxNrlN5MiI4jYGuJnZga4mdga4mdmCOUSSYIpRJpghnAmmYILIE0wypbAmiLKN1ZYpMgZOu1ca3jKlL0Xb5nPzPJ1Y64/yZlUufvoyNTrJWdXt2S6f+nlcjJnfLk/RtQqjBdFdmqWCAAAAAAAAAAAAAAAAAAAAAAAS6fUSrkpwbjKLzGS2aZmMnF7QO34J42T+DVpRe2LYL4Wv649vmvy9erR5HXVhBwOv090bIqdcozi+kotSTx7o6kLI2LcHsr0x7RYmjA1xGwNcTKAxxJDRFOJJNGCKcSakCCcSakDP12phUs2SjHq0m1zPHour7ELcqutbkwo7OT4pxtzbjV8EPX8Uv8ACOBl+Ust6h0i2NaRjuRyXJvtlg0wAAAAAAAAAAAAAAAAAAAAAAAAAAAFyAT6XVTqfNXOUHtvFuOcPKz6/UkpOL2mDo+HeN7oLltjG9erzCzt+JbPv279Tdq8hZH32RcNnRafxnpp45nZW28YlHKjvs20bsPJVv2tEODLb8S6T+dD8p/4L/1tP+oxwYx+JNL/ADoflP8AwS/XUf6hwZVt8W6VNrnk/eMJNP5Mr/8AY0p+xwZQ13jKpf8A5QnY/WX2cf3f6dyuflkv4rZlQOd13iW+1Y5o1r0rWO2Hu23+pz7c++z51/sTUUZE5uTy2231beW/qabe+2SGtgCGAAAAAAAAAAAAAAAAAAAAAAAAAAAAAAAAAAAAAAAAAAAAAAAAAAAAAAAAAAAAAAAAAAAA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xQTERMUExMWFhQVGBQSFxYWGBUYFBcaFBUXFxUUGhQdHCggGBolHRQVITEhJSktLi4uHh8zODMsNygtLisBCgoKDg0OGhAQGy0kICY3LCw0LDAsLCw0LCwsLCwsLDQsLCwsLCwsLywsLCwsLCwvLCwsLDQsLC0sLCwsLCwsLP/AABEIAGgAlQMBIgACEQEDEQH/xAAbAAEAAgMBAQAAAAAAAAAAAAAABQYDBAcCCP/EADkQAAEDAgIHBQYEBwEAAAAAAAEAAgMEEQUhBhIxQVFhgQcTMnGhIiNSkbHhFELB8DNykqKys9EV/8QAGwEBAAIDAQEAAAAAAAAAAAAAAAQFAgMGAQf/xAAmEQACAgIBAwMFAQAAAAAAAAAAAQIDBBEhEjFBBTJREyJhcbEj/9oADAMBAAIRAxEAPwDuKIiAIiIAiIgCKC0i0phpMnHXltcRttrZ7yfyhU6p0vqZjdpETfhbmeryM1kot9jRbkQr7nTkXKm1b3eKV7vNzvpdSFJXPb4ZXDqfoVs+hMhv1KKftZ0VFV6LSF4sH2eOIyd91YqWqbI27Tf6jzCwlXKPdEunKru9r5+DMiIsCQEREAREQBERAEREARF5e8AEkgAZknIDqgPSqGnelv4VvdRWNQ8ZbxGD+c8+AWtpLp61l46UCR5uO9P8NnMfGfRc/ZTue90khLnuOs5xOZJWuNsHLp2RMjIUFqPcxRAklziXOcdZzjmSeJK22yrJJTWH2WjM6yucetNFQ31M3/xS9trVBSVCy0dSC5WkMdNGLgWOKvUthmLuY4Oaf+HkVW37FipqrOyxsxoyRi4OL2jtGHVrZWBw6jgVtLn+j9e5ntN6jcRwVyw7FGS5DJ+9p29OIXOXwVU+kucTLjaumXu/pvIiLWTQiIgCIiAIiIDVxPEI4InSyu1WNFyfoAN5PBcsxfH5a5xvdkN/ZjG/PIv4nlsUf2j6RmqrDA0+5pzq5bHSfmd08I6r1g+xVube9dKN6q+3ZkbRAbuqzRQcVKMiWKSFVkLnGWylzKmnsxGAEKBxKCys8Vlp4rS3aSuw9MylNIq09ModW7MrVFVYrfxKGxKg5dq66jTRIROxYsbWutiilu5VuI5qxYNHchLoxjFnkuxfMD8P74LfcfaBG0LDhkVmBZnNzXz712zbI1fv4LRhOJlwDX7dgd+hUuqjS7FO4LW94wg+Jh1Tz4HqFC9OzHZ/nPuuzOpgm61IkURFagIiIAo3SSv7ikqJhtjje4edjq+tlJKrdp5P/l1VvhA/uC8l2MorbSOCYU43uTck3J3knaSrnhUmxUehdYq1YbMqjIjss9cF4pXXCSsWhhtQpU5qqktMrcqnqRoHIrLa4skzVgbLZWWBkuuaOavqcWVvHaK11T6uKxXTq6IPaVTcQos+C7/BzE4oVy8MgqWO5Vz0fpdhsonD6HPirbQxhrUz81RixY/CJZk2qLbltU7rqI72636RuYXzzPvds2bMWluRKNfYFedG621WW7pGuHVuY9LrWrZtVqjMAmJr4AOLv8HXUfCTVsX+Tq6q9VP9HT0RF05CCIiAKI0uou+oamPe6J9vMC49QFLoj5PU9PZ8pQu2FTmGyrNp7gX4OtkYBaN5MsfDVcc2jyJt8lFUE+qVXWR8FsmmtoudFUWVgpKm4VKiqxuKlKOuVbbVs1zhstEuxR1RkvUNUCFiqXcFoimmUuXi75MZnyWhVRgrzVS2KjJ62xOavsLMcFplQ6WmSUJDVsidV5tbmpKjfnyWGZlys4Nkcdtk5RnipVjwBdQkEwavFViXNUzg5MusTF6eTaxKu25rZ7OIu8rHv3RMP9Tzqj0D1TMQxHb+yV13s+wQ01I3XFpZfePG8X8Legt1urLDo+7fwWV0lCvXllmREVsVoREQBERAVzTnRhtfTFmQlZd0TjudwPI7CvnutpZIZHRStLJGGzmnd9ua+p1XtLdEIK9nvBqyNBDJW+Jt+I/M3kfRarK+rlEmi/o4l2PnqKpIUhTV6k9IOzutpiSGd/GM9eIE/OPxDpdVGd+odV12u4Ou0/IqJKv5Ju4y5i9lwpsS5rdGJgjaqHDUlxsz2idzfaJ6BWvANCcQqiLRmGP45QWi3JniPyWl4vU+CPal5PGJYiADnb6qLpZS8nZb1XbdFOz+npAHP9/Pt7x4Fh/IzMN9Sp7FcDgqG6ssTTzAs4eThmFIjiNR78le64NnABGsrKvU3q+4z2WuJJppwB8EoP8AsH6hVyfsxxDcIjz7z7LW8efk31wrXkhZMY5qOqsX5q2UvZDWPPvJYYxy1nn5C31V/wBFOzmkoy19jNM3PvH7AeLWbG+p5rZDFJH1owXHJWezfQd7nMrKttgPaihcM+Ujxu4hvUrq6IpkYqK0iLObm9sIiLIwCIiAIiIAiIgCxyQNd4mg+YBREAjga3wtaPIAL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71033"/>
            <a:ext cx="838200" cy="605367"/>
          </a:xfrm>
          <a:prstGeom prst="rect">
            <a:avLst/>
          </a:prstGeom>
          <a:noFill/>
        </p:spPr>
      </p:pic>
      <p:pic>
        <p:nvPicPr>
          <p:cNvPr id="15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838200" cy="605367"/>
          </a:xfrm>
          <a:prstGeom prst="rect">
            <a:avLst/>
          </a:prstGeom>
          <a:noFill/>
        </p:spPr>
      </p:pic>
      <p:pic>
        <p:nvPicPr>
          <p:cNvPr id="16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2567"/>
            <a:ext cx="838200" cy="605367"/>
          </a:xfrm>
          <a:prstGeom prst="rect">
            <a:avLst/>
          </a:prstGeom>
          <a:noFill/>
        </p:spPr>
      </p:pic>
      <p:pic>
        <p:nvPicPr>
          <p:cNvPr id="17" name="Picture 16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058334"/>
            <a:ext cx="838200" cy="605367"/>
          </a:xfrm>
          <a:prstGeom prst="rect">
            <a:avLst/>
          </a:prstGeom>
          <a:noFill/>
        </p:spPr>
      </p:pic>
      <p:pic>
        <p:nvPicPr>
          <p:cNvPr id="18" name="Picture 17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054101"/>
            <a:ext cx="838200" cy="605367"/>
          </a:xfrm>
          <a:prstGeom prst="rect">
            <a:avLst/>
          </a:prstGeom>
          <a:noFill/>
        </p:spPr>
      </p:pic>
      <p:pic>
        <p:nvPicPr>
          <p:cNvPr id="19" name="Picture 18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049868"/>
            <a:ext cx="838200" cy="605367"/>
          </a:xfrm>
          <a:prstGeom prst="rect">
            <a:avLst/>
          </a:prstGeom>
          <a:noFill/>
        </p:spPr>
      </p:pic>
      <p:pic>
        <p:nvPicPr>
          <p:cNvPr id="20" name="Picture 19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45635"/>
            <a:ext cx="838200" cy="605367"/>
          </a:xfrm>
          <a:prstGeom prst="rect">
            <a:avLst/>
          </a:prstGeom>
          <a:noFill/>
        </p:spPr>
      </p:pic>
      <p:pic>
        <p:nvPicPr>
          <p:cNvPr id="21" name="Picture 20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041402"/>
            <a:ext cx="838200" cy="605367"/>
          </a:xfrm>
          <a:prstGeom prst="rect">
            <a:avLst/>
          </a:prstGeom>
          <a:noFill/>
        </p:spPr>
      </p:pic>
      <p:pic>
        <p:nvPicPr>
          <p:cNvPr id="22" name="Picture 21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37169"/>
            <a:ext cx="838200" cy="605367"/>
          </a:xfrm>
          <a:prstGeom prst="rect">
            <a:avLst/>
          </a:prstGeom>
          <a:noFill/>
        </p:spPr>
      </p:pic>
      <p:pic>
        <p:nvPicPr>
          <p:cNvPr id="23" name="Picture 22" descr="http://t3.gstatic.com/images?q=tbn:ANd9GcTlMc4Y5XM1blwmDBeHHOQ5T4ii2QTdqNSnW65yoFpNX092al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032936"/>
            <a:ext cx="838200" cy="605367"/>
          </a:xfrm>
          <a:prstGeom prst="rect">
            <a:avLst/>
          </a:prstGeom>
          <a:noFill/>
        </p:spPr>
      </p:pic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3429000"/>
          </a:xfrm>
        </p:spPr>
        <p:txBody>
          <a:bodyPr/>
          <a:lstStyle/>
          <a:p>
            <a:pPr algn="l"/>
            <a:r>
              <a:rPr lang="en-US" sz="2800" dirty="0"/>
              <a:t>Positional Isomers are isomers which have a particular atom or group of atoms in a different position, but have very similar properties. (Alcohols and halogenated hydrocarbons are good examples.)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6FE3B94CC7B6478F6BDEC72F712A58" ma:contentTypeVersion="4" ma:contentTypeDescription="Create a new document." ma:contentTypeScope="" ma:versionID="9bb323b699dd2dc594f0ac84ac48f6fd">
  <xsd:schema xmlns:xsd="http://www.w3.org/2001/XMLSchema" xmlns:xs="http://www.w3.org/2001/XMLSchema" xmlns:p="http://schemas.microsoft.com/office/2006/metadata/properties" xmlns:ns3="c186c91b-ddae-41d7-8225-45ee76ce1302" targetNamespace="http://schemas.microsoft.com/office/2006/metadata/properties" ma:root="true" ma:fieldsID="3cb6b5424d6c56ee7494d1cb410a14cc" ns3:_="">
    <xsd:import namespace="c186c91b-ddae-41d7-8225-45ee76ce13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6c91b-ddae-41d7-8225-45ee76ce13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AB10F-6740-487E-ADBB-B4589B86BA86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c186c91b-ddae-41d7-8225-45ee76ce1302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AB6FC1-E28A-4B79-8CB1-500EE3B14B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0DA0F6-3A5F-4F5D-91D4-632EB4694B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86c91b-ddae-41d7-8225-45ee76ce13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4887</TotalTime>
  <Words>1563</Words>
  <Application>Microsoft Office PowerPoint</Application>
  <PresentationFormat>On-screen Show (4:3)</PresentationFormat>
  <Paragraphs>213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Albertus Extra Bold</vt:lpstr>
      <vt:lpstr>Arial</vt:lpstr>
      <vt:lpstr>Baskerville Old Face</vt:lpstr>
      <vt:lpstr>Calibri</vt:lpstr>
      <vt:lpstr>Century Gothic</vt:lpstr>
      <vt:lpstr>Symbol</vt:lpstr>
      <vt:lpstr>Office Theme</vt:lpstr>
      <vt:lpstr>Structure of Matter</vt:lpstr>
      <vt:lpstr>Structure of Matter</vt:lpstr>
      <vt:lpstr>PowerPoint Presentation</vt:lpstr>
      <vt:lpstr>PowerPoint Presentation</vt:lpstr>
      <vt:lpstr>PowerPoint Presentation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  <vt:lpstr>Structure of Matter</vt:lpstr>
    </vt:vector>
  </TitlesOfParts>
  <Company>Northern York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Structure</dc:title>
  <dc:creator>Teacher</dc:creator>
  <cp:lastModifiedBy>B. Thomas T Hatch</cp:lastModifiedBy>
  <cp:revision>373</cp:revision>
  <dcterms:created xsi:type="dcterms:W3CDTF">2014-10-07T17:23:39Z</dcterms:created>
  <dcterms:modified xsi:type="dcterms:W3CDTF">2019-09-26T14:07:18Z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0x010100DF6FE3B94CC7B6478F6BDEC72F712A58</vt:lpwstr>
  </property>
</Properties>
</file>