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60" r:id="rId7"/>
    <p:sldId id="267" r:id="rId8"/>
    <p:sldId id="279" r:id="rId9"/>
    <p:sldId id="278" r:id="rId10"/>
    <p:sldId id="266" r:id="rId11"/>
    <p:sldId id="277" r:id="rId12"/>
    <p:sldId id="276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ey S Heidenthal" userId="a276c1fc-8c3c-4a40-95c7-b33917ffe752" providerId="ADAL" clId="{ADC0950D-599A-400B-BC5F-DD1C612054D4}"/>
    <pc:docChg chg="undo custSel modSld">
      <pc:chgData name="Casey S Heidenthal" userId="a276c1fc-8c3c-4a40-95c7-b33917ffe752" providerId="ADAL" clId="{ADC0950D-599A-400B-BC5F-DD1C612054D4}" dt="2021-09-14T16:53:31.220" v="376" actId="20577"/>
      <pc:docMkLst>
        <pc:docMk/>
      </pc:docMkLst>
      <pc:sldChg chg="modSp mod">
        <pc:chgData name="Casey S Heidenthal" userId="a276c1fc-8c3c-4a40-95c7-b33917ffe752" providerId="ADAL" clId="{ADC0950D-599A-400B-BC5F-DD1C612054D4}" dt="2021-09-14T16:39:17.132" v="20" actId="20577"/>
        <pc:sldMkLst>
          <pc:docMk/>
          <pc:sldMk cId="4188916213" sldId="256"/>
        </pc:sldMkLst>
        <pc:spChg chg="mod">
          <ac:chgData name="Casey S Heidenthal" userId="a276c1fc-8c3c-4a40-95c7-b33917ffe752" providerId="ADAL" clId="{ADC0950D-599A-400B-BC5F-DD1C612054D4}" dt="2021-09-14T16:39:17.132" v="20" actId="20577"/>
          <ac:spMkLst>
            <pc:docMk/>
            <pc:sldMk cId="4188916213" sldId="256"/>
            <ac:spMk id="3" creationId="{00000000-0000-0000-0000-000000000000}"/>
          </ac:spMkLst>
        </pc:spChg>
      </pc:sldChg>
      <pc:sldChg chg="modSp mod">
        <pc:chgData name="Casey S Heidenthal" userId="a276c1fc-8c3c-4a40-95c7-b33917ffe752" providerId="ADAL" clId="{ADC0950D-599A-400B-BC5F-DD1C612054D4}" dt="2021-09-14T16:39:49.290" v="22" actId="27636"/>
        <pc:sldMkLst>
          <pc:docMk/>
          <pc:sldMk cId="3462324734" sldId="260"/>
        </pc:sldMkLst>
        <pc:spChg chg="mod">
          <ac:chgData name="Casey S Heidenthal" userId="a276c1fc-8c3c-4a40-95c7-b33917ffe752" providerId="ADAL" clId="{ADC0950D-599A-400B-BC5F-DD1C612054D4}" dt="2021-09-14T16:39:49.290" v="22" actId="27636"/>
          <ac:spMkLst>
            <pc:docMk/>
            <pc:sldMk cId="3462324734" sldId="260"/>
            <ac:spMk id="3" creationId="{00000000-0000-0000-0000-000000000000}"/>
          </ac:spMkLst>
        </pc:spChg>
      </pc:sldChg>
      <pc:sldChg chg="modSp mod">
        <pc:chgData name="Casey S Heidenthal" userId="a276c1fc-8c3c-4a40-95c7-b33917ffe752" providerId="ADAL" clId="{ADC0950D-599A-400B-BC5F-DD1C612054D4}" dt="2021-09-14T16:51:19.605" v="314" actId="20577"/>
        <pc:sldMkLst>
          <pc:docMk/>
          <pc:sldMk cId="2371438703" sldId="266"/>
        </pc:sldMkLst>
        <pc:spChg chg="mod">
          <ac:chgData name="Casey S Heidenthal" userId="a276c1fc-8c3c-4a40-95c7-b33917ffe752" providerId="ADAL" clId="{ADC0950D-599A-400B-BC5F-DD1C612054D4}" dt="2021-09-14T16:51:19.605" v="314" actId="20577"/>
          <ac:spMkLst>
            <pc:docMk/>
            <pc:sldMk cId="2371438703" sldId="266"/>
            <ac:spMk id="3" creationId="{00000000-0000-0000-0000-000000000000}"/>
          </ac:spMkLst>
        </pc:spChg>
      </pc:sldChg>
      <pc:sldChg chg="modSp mod">
        <pc:chgData name="Casey S Heidenthal" userId="a276c1fc-8c3c-4a40-95c7-b33917ffe752" providerId="ADAL" clId="{ADC0950D-599A-400B-BC5F-DD1C612054D4}" dt="2021-09-14T16:52:40.372" v="367" actId="20577"/>
        <pc:sldMkLst>
          <pc:docMk/>
          <pc:sldMk cId="2007639472" sldId="267"/>
        </pc:sldMkLst>
        <pc:spChg chg="mod">
          <ac:chgData name="Casey S Heidenthal" userId="a276c1fc-8c3c-4a40-95c7-b33917ffe752" providerId="ADAL" clId="{ADC0950D-599A-400B-BC5F-DD1C612054D4}" dt="2021-09-14T16:52:40.372" v="367" actId="20577"/>
          <ac:spMkLst>
            <pc:docMk/>
            <pc:sldMk cId="2007639472" sldId="267"/>
            <ac:spMk id="3" creationId="{00000000-0000-0000-0000-000000000000}"/>
          </ac:spMkLst>
        </pc:spChg>
      </pc:sldChg>
      <pc:sldChg chg="modSp mod">
        <pc:chgData name="Casey S Heidenthal" userId="a276c1fc-8c3c-4a40-95c7-b33917ffe752" providerId="ADAL" clId="{ADC0950D-599A-400B-BC5F-DD1C612054D4}" dt="2021-09-14T16:51:30.170" v="316" actId="20577"/>
        <pc:sldMkLst>
          <pc:docMk/>
          <pc:sldMk cId="3783511225" sldId="276"/>
        </pc:sldMkLst>
        <pc:spChg chg="mod">
          <ac:chgData name="Casey S Heidenthal" userId="a276c1fc-8c3c-4a40-95c7-b33917ffe752" providerId="ADAL" clId="{ADC0950D-599A-400B-BC5F-DD1C612054D4}" dt="2021-09-14T16:51:30.170" v="316" actId="20577"/>
          <ac:spMkLst>
            <pc:docMk/>
            <pc:sldMk cId="3783511225" sldId="276"/>
            <ac:spMk id="3" creationId="{7C44CB21-325D-4827-BDFC-94AC75423352}"/>
          </ac:spMkLst>
        </pc:spChg>
      </pc:sldChg>
      <pc:sldChg chg="modSp mod">
        <pc:chgData name="Casey S Heidenthal" userId="a276c1fc-8c3c-4a40-95c7-b33917ffe752" providerId="ADAL" clId="{ADC0950D-599A-400B-BC5F-DD1C612054D4}" dt="2021-09-14T16:53:31.220" v="376" actId="20577"/>
        <pc:sldMkLst>
          <pc:docMk/>
          <pc:sldMk cId="2585237348" sldId="278"/>
        </pc:sldMkLst>
        <pc:spChg chg="mod">
          <ac:chgData name="Casey S Heidenthal" userId="a276c1fc-8c3c-4a40-95c7-b33917ffe752" providerId="ADAL" clId="{ADC0950D-599A-400B-BC5F-DD1C612054D4}" dt="2021-09-14T16:53:31.220" v="376" actId="20577"/>
          <ac:spMkLst>
            <pc:docMk/>
            <pc:sldMk cId="2585237348" sldId="278"/>
            <ac:spMk id="3" creationId="{6C0F7E45-B547-44D2-8DDF-434169DFE2BD}"/>
          </ac:spMkLst>
        </pc:spChg>
      </pc:sldChg>
    </pc:docChg>
  </pc:docChgLst>
  <pc:docChgLst>
    <pc:chgData name="Casey S Heidenthal" userId="a276c1fc-8c3c-4a40-95c7-b33917ffe752" providerId="ADAL" clId="{A3EA8175-AF3F-4BFE-8C90-96963CD39B67}"/>
    <pc:docChg chg="undo custSel addSld delSld modSld sldOrd">
      <pc:chgData name="Casey S Heidenthal" userId="a276c1fc-8c3c-4a40-95c7-b33917ffe752" providerId="ADAL" clId="{A3EA8175-AF3F-4BFE-8C90-96963CD39B67}" dt="2019-09-10T13:57:55.885" v="408"/>
      <pc:docMkLst>
        <pc:docMk/>
      </pc:docMkLst>
      <pc:sldChg chg="del">
        <pc:chgData name="Casey S Heidenthal" userId="a276c1fc-8c3c-4a40-95c7-b33917ffe752" providerId="ADAL" clId="{A3EA8175-AF3F-4BFE-8C90-96963CD39B67}" dt="2019-09-10T13:46:34.862" v="1" actId="2696"/>
        <pc:sldMkLst>
          <pc:docMk/>
          <pc:sldMk cId="3405043033" sldId="265"/>
        </pc:sldMkLst>
      </pc:sldChg>
      <pc:sldChg chg="modSp">
        <pc:chgData name="Casey S Heidenthal" userId="a276c1fc-8c3c-4a40-95c7-b33917ffe752" providerId="ADAL" clId="{A3EA8175-AF3F-4BFE-8C90-96963CD39B67}" dt="2019-09-10T13:53:58.681" v="373" actId="27636"/>
        <pc:sldMkLst>
          <pc:docMk/>
          <pc:sldMk cId="2007639472" sldId="267"/>
        </pc:sldMkLst>
        <pc:spChg chg="mod">
          <ac:chgData name="Casey S Heidenthal" userId="a276c1fc-8c3c-4a40-95c7-b33917ffe752" providerId="ADAL" clId="{A3EA8175-AF3F-4BFE-8C90-96963CD39B67}" dt="2019-09-10T13:46:40.998" v="18" actId="20577"/>
          <ac:spMkLst>
            <pc:docMk/>
            <pc:sldMk cId="2007639472" sldId="267"/>
            <ac:spMk id="2" creationId="{00000000-0000-0000-0000-000000000000}"/>
          </ac:spMkLst>
        </pc:spChg>
        <pc:spChg chg="mod">
          <ac:chgData name="Casey S Heidenthal" userId="a276c1fc-8c3c-4a40-95c7-b33917ffe752" providerId="ADAL" clId="{A3EA8175-AF3F-4BFE-8C90-96963CD39B67}" dt="2019-09-10T13:53:58.681" v="373" actId="27636"/>
          <ac:spMkLst>
            <pc:docMk/>
            <pc:sldMk cId="2007639472" sldId="267"/>
            <ac:spMk id="3" creationId="{00000000-0000-0000-0000-000000000000}"/>
          </ac:spMkLst>
        </pc:spChg>
      </pc:sldChg>
      <pc:sldChg chg="ord">
        <pc:chgData name="Casey S Heidenthal" userId="a276c1fc-8c3c-4a40-95c7-b33917ffe752" providerId="ADAL" clId="{A3EA8175-AF3F-4BFE-8C90-96963CD39B67}" dt="2019-09-10T13:57:55.885" v="408"/>
        <pc:sldMkLst>
          <pc:docMk/>
          <pc:sldMk cId="3783511225" sldId="276"/>
        </pc:sldMkLst>
      </pc:sldChg>
      <pc:sldChg chg="addSp delSp modSp add">
        <pc:chgData name="Casey S Heidenthal" userId="a276c1fc-8c3c-4a40-95c7-b33917ffe752" providerId="ADAL" clId="{A3EA8175-AF3F-4BFE-8C90-96963CD39B67}" dt="2019-09-10T13:57:44.801" v="407" actId="14100"/>
        <pc:sldMkLst>
          <pc:docMk/>
          <pc:sldMk cId="2585237348" sldId="278"/>
        </pc:sldMkLst>
        <pc:spChg chg="mod">
          <ac:chgData name="Casey S Heidenthal" userId="a276c1fc-8c3c-4a40-95c7-b33917ffe752" providerId="ADAL" clId="{A3EA8175-AF3F-4BFE-8C90-96963CD39B67}" dt="2019-09-10T13:46:50.495" v="43" actId="20577"/>
          <ac:spMkLst>
            <pc:docMk/>
            <pc:sldMk cId="2585237348" sldId="278"/>
            <ac:spMk id="2" creationId="{DC3F2000-3D39-4893-BBBC-77816042ED0C}"/>
          </ac:spMkLst>
        </pc:spChg>
        <pc:spChg chg="mod">
          <ac:chgData name="Casey S Heidenthal" userId="a276c1fc-8c3c-4a40-95c7-b33917ffe752" providerId="ADAL" clId="{A3EA8175-AF3F-4BFE-8C90-96963CD39B67}" dt="2019-09-10T13:50:57.700" v="193" actId="27636"/>
          <ac:spMkLst>
            <pc:docMk/>
            <pc:sldMk cId="2585237348" sldId="278"/>
            <ac:spMk id="3" creationId="{6C0F7E45-B547-44D2-8DDF-434169DFE2BD}"/>
          </ac:spMkLst>
        </pc:spChg>
        <pc:spChg chg="add del mod">
          <ac:chgData name="Casey S Heidenthal" userId="a276c1fc-8c3c-4a40-95c7-b33917ffe752" providerId="ADAL" clId="{A3EA8175-AF3F-4BFE-8C90-96963CD39B67}" dt="2019-09-10T13:50:32.332" v="135" actId="931"/>
          <ac:spMkLst>
            <pc:docMk/>
            <pc:sldMk cId="2585237348" sldId="278"/>
            <ac:spMk id="4" creationId="{746F86CD-4708-4B88-95FC-1C65D6576A54}"/>
          </ac:spMkLst>
        </pc:spChg>
        <pc:picChg chg="add mod">
          <ac:chgData name="Casey S Heidenthal" userId="a276c1fc-8c3c-4a40-95c7-b33917ffe752" providerId="ADAL" clId="{A3EA8175-AF3F-4BFE-8C90-96963CD39B67}" dt="2019-09-10T13:57:44.801" v="407" actId="14100"/>
          <ac:picMkLst>
            <pc:docMk/>
            <pc:sldMk cId="2585237348" sldId="278"/>
            <ac:picMk id="6" creationId="{DD558C06-FD79-4C6C-B68D-9431F6768471}"/>
          </ac:picMkLst>
        </pc:picChg>
      </pc:sldChg>
      <pc:sldChg chg="modSp add">
        <pc:chgData name="Casey S Heidenthal" userId="a276c1fc-8c3c-4a40-95c7-b33917ffe752" providerId="ADAL" clId="{A3EA8175-AF3F-4BFE-8C90-96963CD39B67}" dt="2019-09-10T13:56:05.222" v="405" actId="20577"/>
        <pc:sldMkLst>
          <pc:docMk/>
          <pc:sldMk cId="2248053863" sldId="279"/>
        </pc:sldMkLst>
        <pc:spChg chg="mod">
          <ac:chgData name="Casey S Heidenthal" userId="a276c1fc-8c3c-4a40-95c7-b33917ffe752" providerId="ADAL" clId="{A3EA8175-AF3F-4BFE-8C90-96963CD39B67}" dt="2019-09-10T13:54:16.516" v="381" actId="20577"/>
          <ac:spMkLst>
            <pc:docMk/>
            <pc:sldMk cId="2248053863" sldId="279"/>
            <ac:spMk id="2" creationId="{C359F8C1-A1AE-4C24-A7CA-DD3C26016028}"/>
          </ac:spMkLst>
        </pc:spChg>
        <pc:spChg chg="mod">
          <ac:chgData name="Casey S Heidenthal" userId="a276c1fc-8c3c-4a40-95c7-b33917ffe752" providerId="ADAL" clId="{A3EA8175-AF3F-4BFE-8C90-96963CD39B67}" dt="2019-09-10T13:56:05.222" v="405" actId="20577"/>
          <ac:spMkLst>
            <pc:docMk/>
            <pc:sldMk cId="2248053863" sldId="279"/>
            <ac:spMk id="3" creationId="{833391A1-835E-4009-A4FC-5903AEA059A2}"/>
          </ac:spMkLst>
        </pc:spChg>
      </pc:sldChg>
      <pc:sldChg chg="modSp add del">
        <pc:chgData name="Casey S Heidenthal" userId="a276c1fc-8c3c-4a40-95c7-b33917ffe752" providerId="ADAL" clId="{A3EA8175-AF3F-4BFE-8C90-96963CD39B67}" dt="2019-09-10T13:52:47.369" v="351"/>
        <pc:sldMkLst>
          <pc:docMk/>
          <pc:sldMk cId="3871969854" sldId="279"/>
        </pc:sldMkLst>
        <pc:spChg chg="mod">
          <ac:chgData name="Casey S Heidenthal" userId="a276c1fc-8c3c-4a40-95c7-b33917ffe752" providerId="ADAL" clId="{A3EA8175-AF3F-4BFE-8C90-96963CD39B67}" dt="2019-09-10T13:52:47.134" v="350" actId="20577"/>
          <ac:spMkLst>
            <pc:docMk/>
            <pc:sldMk cId="3871969854" sldId="279"/>
            <ac:spMk id="2" creationId="{92A3CA7C-4F69-4CA5-9E73-A05C9791B9F9}"/>
          </ac:spMkLst>
        </pc:spChg>
        <pc:spChg chg="mod">
          <ac:chgData name="Casey S Heidenthal" userId="a276c1fc-8c3c-4a40-95c7-b33917ffe752" providerId="ADAL" clId="{A3EA8175-AF3F-4BFE-8C90-96963CD39B67}" dt="2019-09-10T13:52:45.478" v="346" actId="20577"/>
          <ac:spMkLst>
            <pc:docMk/>
            <pc:sldMk cId="3871969854" sldId="279"/>
            <ac:spMk id="3" creationId="{0C40D3FA-3F34-4F3D-98B1-BE0007C6A85E}"/>
          </ac:spMkLst>
        </pc:spChg>
      </pc:sldChg>
    </pc:docChg>
  </pc:docChgLst>
  <pc:docChgLst>
    <pc:chgData name="Casey S Heidenthal" userId="a276c1fc-8c3c-4a40-95c7-b33917ffe752" providerId="ADAL" clId="{11CEE742-D5DB-427A-9944-A2367B8A8563}"/>
    <pc:docChg chg="custSel modSld">
      <pc:chgData name="Casey S Heidenthal" userId="a276c1fc-8c3c-4a40-95c7-b33917ffe752" providerId="ADAL" clId="{11CEE742-D5DB-427A-9944-A2367B8A8563}" dt="2019-09-11T13:33:53.158" v="21" actId="27636"/>
      <pc:docMkLst>
        <pc:docMk/>
      </pc:docMkLst>
      <pc:sldChg chg="modSp">
        <pc:chgData name="Casey S Heidenthal" userId="a276c1fc-8c3c-4a40-95c7-b33917ffe752" providerId="ADAL" clId="{11CEE742-D5DB-427A-9944-A2367B8A8563}" dt="2019-09-11T13:33:32.247" v="0" actId="20577"/>
        <pc:sldMkLst>
          <pc:docMk/>
          <pc:sldMk cId="936770740" sldId="264"/>
        </pc:sldMkLst>
        <pc:spChg chg="mod">
          <ac:chgData name="Casey S Heidenthal" userId="a276c1fc-8c3c-4a40-95c7-b33917ffe752" providerId="ADAL" clId="{11CEE742-D5DB-427A-9944-A2367B8A8563}" dt="2019-09-11T13:33:32.247" v="0" actId="20577"/>
          <ac:spMkLst>
            <pc:docMk/>
            <pc:sldMk cId="936770740" sldId="264"/>
            <ac:spMk id="3" creationId="{00000000-0000-0000-0000-000000000000}"/>
          </ac:spMkLst>
        </pc:spChg>
      </pc:sldChg>
      <pc:sldChg chg="modSp">
        <pc:chgData name="Casey S Heidenthal" userId="a276c1fc-8c3c-4a40-95c7-b33917ffe752" providerId="ADAL" clId="{11CEE742-D5DB-427A-9944-A2367B8A8563}" dt="2019-09-11T13:33:53.158" v="21" actId="27636"/>
        <pc:sldMkLst>
          <pc:docMk/>
          <pc:sldMk cId="858087655" sldId="275"/>
        </pc:sldMkLst>
        <pc:spChg chg="mod">
          <ac:chgData name="Casey S Heidenthal" userId="a276c1fc-8c3c-4a40-95c7-b33917ffe752" providerId="ADAL" clId="{11CEE742-D5DB-427A-9944-A2367B8A8563}" dt="2019-09-11T13:33:53.158" v="21" actId="27636"/>
          <ac:spMkLst>
            <pc:docMk/>
            <pc:sldMk cId="858087655" sldId="275"/>
            <ac:spMk id="3" creationId="{00000000-0000-0000-0000-000000000000}"/>
          </ac:spMkLst>
        </pc:spChg>
      </pc:sldChg>
    </pc:docChg>
  </pc:docChgLst>
  <pc:docChgLst>
    <pc:chgData name="Casey S Heidenthal" userId="a276c1fc-8c3c-4a40-95c7-b33917ffe752" providerId="ADAL" clId="{74EEBDCB-9EDF-4696-A86C-EA909AB64086}"/>
    <pc:docChg chg="custSel delSld modSld sldOrd">
      <pc:chgData name="Casey S Heidenthal" userId="a276c1fc-8c3c-4a40-95c7-b33917ffe752" providerId="ADAL" clId="{74EEBDCB-9EDF-4696-A86C-EA909AB64086}" dt="2020-09-17T15:04:28.790" v="721" actId="20577"/>
      <pc:docMkLst>
        <pc:docMk/>
      </pc:docMkLst>
      <pc:sldChg chg="modSp">
        <pc:chgData name="Casey S Heidenthal" userId="a276c1fc-8c3c-4a40-95c7-b33917ffe752" providerId="ADAL" clId="{74EEBDCB-9EDF-4696-A86C-EA909AB64086}" dt="2020-09-17T14:56:40.660" v="116" actId="20577"/>
        <pc:sldMkLst>
          <pc:docMk/>
          <pc:sldMk cId="4188916213" sldId="256"/>
        </pc:sldMkLst>
        <pc:spChg chg="mod">
          <ac:chgData name="Casey S Heidenthal" userId="a276c1fc-8c3c-4a40-95c7-b33917ffe752" providerId="ADAL" clId="{74EEBDCB-9EDF-4696-A86C-EA909AB64086}" dt="2020-09-17T14:56:40.660" v="116" actId="20577"/>
          <ac:spMkLst>
            <pc:docMk/>
            <pc:sldMk cId="4188916213" sldId="256"/>
            <ac:spMk id="3" creationId="{00000000-0000-0000-0000-000000000000}"/>
          </ac:spMkLst>
        </pc:spChg>
      </pc:sldChg>
      <pc:sldChg chg="addSp modSp">
        <pc:chgData name="Casey S Heidenthal" userId="a276c1fc-8c3c-4a40-95c7-b33917ffe752" providerId="ADAL" clId="{74EEBDCB-9EDF-4696-A86C-EA909AB64086}" dt="2020-09-17T15:04:28.790" v="721" actId="20577"/>
        <pc:sldMkLst>
          <pc:docMk/>
          <pc:sldMk cId="3028848716" sldId="261"/>
        </pc:sldMkLst>
        <pc:spChg chg="add mod">
          <ac:chgData name="Casey S Heidenthal" userId="a276c1fc-8c3c-4a40-95c7-b33917ffe752" providerId="ADAL" clId="{74EEBDCB-9EDF-4696-A86C-EA909AB64086}" dt="2020-09-17T15:04:28.790" v="721" actId="20577"/>
          <ac:spMkLst>
            <pc:docMk/>
            <pc:sldMk cId="3028848716" sldId="261"/>
            <ac:spMk id="3" creationId="{934C82E7-E39D-406F-94CE-226AD6A6BB1C}"/>
          </ac:spMkLst>
        </pc:spChg>
        <pc:picChg chg="mod">
          <ac:chgData name="Casey S Heidenthal" userId="a276c1fc-8c3c-4a40-95c7-b33917ffe752" providerId="ADAL" clId="{74EEBDCB-9EDF-4696-A86C-EA909AB64086}" dt="2020-09-17T15:04:13.147" v="696" actId="1076"/>
          <ac:picMkLst>
            <pc:docMk/>
            <pc:sldMk cId="3028848716" sldId="261"/>
            <ac:picMk id="4" creationId="{00000000-0000-0000-0000-000000000000}"/>
          </ac:picMkLst>
        </pc:picChg>
      </pc:sldChg>
      <pc:sldChg chg="del">
        <pc:chgData name="Casey S Heidenthal" userId="a276c1fc-8c3c-4a40-95c7-b33917ffe752" providerId="ADAL" clId="{74EEBDCB-9EDF-4696-A86C-EA909AB64086}" dt="2020-09-17T15:02:16.629" v="459" actId="2696"/>
        <pc:sldMkLst>
          <pc:docMk/>
          <pc:sldMk cId="936770740" sldId="264"/>
        </pc:sldMkLst>
      </pc:sldChg>
      <pc:sldChg chg="del ord">
        <pc:chgData name="Casey S Heidenthal" userId="a276c1fc-8c3c-4a40-95c7-b33917ffe752" providerId="ADAL" clId="{74EEBDCB-9EDF-4696-A86C-EA909AB64086}" dt="2020-09-17T15:02:29.519" v="462" actId="2696"/>
        <pc:sldMkLst>
          <pc:docMk/>
          <pc:sldMk cId="2794824655" sldId="272"/>
        </pc:sldMkLst>
      </pc:sldChg>
      <pc:sldChg chg="del">
        <pc:chgData name="Casey S Heidenthal" userId="a276c1fc-8c3c-4a40-95c7-b33917ffe752" providerId="ADAL" clId="{74EEBDCB-9EDF-4696-A86C-EA909AB64086}" dt="2020-09-17T15:02:32.808" v="463" actId="2696"/>
        <pc:sldMkLst>
          <pc:docMk/>
          <pc:sldMk cId="3246359849" sldId="273"/>
        </pc:sldMkLst>
      </pc:sldChg>
      <pc:sldChg chg="del">
        <pc:chgData name="Casey S Heidenthal" userId="a276c1fc-8c3c-4a40-95c7-b33917ffe752" providerId="ADAL" clId="{74EEBDCB-9EDF-4696-A86C-EA909AB64086}" dt="2020-09-17T15:02:34.070" v="464" actId="2696"/>
        <pc:sldMkLst>
          <pc:docMk/>
          <pc:sldMk cId="538926745" sldId="274"/>
        </pc:sldMkLst>
      </pc:sldChg>
      <pc:sldChg chg="del">
        <pc:chgData name="Casey S Heidenthal" userId="a276c1fc-8c3c-4a40-95c7-b33917ffe752" providerId="ADAL" clId="{74EEBDCB-9EDF-4696-A86C-EA909AB64086}" dt="2020-09-17T15:02:38.575" v="465" actId="2696"/>
        <pc:sldMkLst>
          <pc:docMk/>
          <pc:sldMk cId="858087655" sldId="275"/>
        </pc:sldMkLst>
      </pc:sldChg>
      <pc:sldChg chg="modSp">
        <pc:chgData name="Casey S Heidenthal" userId="a276c1fc-8c3c-4a40-95c7-b33917ffe752" providerId="ADAL" clId="{74EEBDCB-9EDF-4696-A86C-EA909AB64086}" dt="2020-09-17T15:02:10.105" v="458" actId="20577"/>
        <pc:sldMkLst>
          <pc:docMk/>
          <pc:sldMk cId="3783511225" sldId="276"/>
        </pc:sldMkLst>
        <pc:spChg chg="mod">
          <ac:chgData name="Casey S Heidenthal" userId="a276c1fc-8c3c-4a40-95c7-b33917ffe752" providerId="ADAL" clId="{74EEBDCB-9EDF-4696-A86C-EA909AB64086}" dt="2020-09-17T15:02:10.105" v="458" actId="20577"/>
          <ac:spMkLst>
            <pc:docMk/>
            <pc:sldMk cId="3783511225" sldId="276"/>
            <ac:spMk id="3" creationId="{7C44CB21-325D-4827-BDFC-94AC75423352}"/>
          </ac:spMkLst>
        </pc:spChg>
      </pc:sldChg>
      <pc:sldChg chg="ord">
        <pc:chgData name="Casey S Heidenthal" userId="a276c1fc-8c3c-4a40-95c7-b33917ffe752" providerId="ADAL" clId="{74EEBDCB-9EDF-4696-A86C-EA909AB64086}" dt="2020-09-17T15:02:24.767" v="460"/>
        <pc:sldMkLst>
          <pc:docMk/>
          <pc:sldMk cId="2212382375" sldId="277"/>
        </pc:sldMkLst>
      </pc:sldChg>
      <pc:sldChg chg="modSp">
        <pc:chgData name="Casey S Heidenthal" userId="a276c1fc-8c3c-4a40-95c7-b33917ffe752" providerId="ADAL" clId="{74EEBDCB-9EDF-4696-A86C-EA909AB64086}" dt="2020-09-17T15:00:47.598" v="327" actId="20577"/>
        <pc:sldMkLst>
          <pc:docMk/>
          <pc:sldMk cId="2585237348" sldId="278"/>
        </pc:sldMkLst>
        <pc:spChg chg="mod">
          <ac:chgData name="Casey S Heidenthal" userId="a276c1fc-8c3c-4a40-95c7-b33917ffe752" providerId="ADAL" clId="{74EEBDCB-9EDF-4696-A86C-EA909AB64086}" dt="2020-09-17T15:00:47.598" v="327" actId="20577"/>
          <ac:spMkLst>
            <pc:docMk/>
            <pc:sldMk cId="2585237348" sldId="278"/>
            <ac:spMk id="3" creationId="{6C0F7E45-B547-44D2-8DDF-434169DFE2BD}"/>
          </ac:spMkLst>
        </pc:spChg>
      </pc:sldChg>
      <pc:sldChg chg="modSp">
        <pc:chgData name="Casey S Heidenthal" userId="a276c1fc-8c3c-4a40-95c7-b33917ffe752" providerId="ADAL" clId="{74EEBDCB-9EDF-4696-A86C-EA909AB64086}" dt="2020-09-17T14:59:39.061" v="316" actId="15"/>
        <pc:sldMkLst>
          <pc:docMk/>
          <pc:sldMk cId="2248053863" sldId="279"/>
        </pc:sldMkLst>
        <pc:spChg chg="mod">
          <ac:chgData name="Casey S Heidenthal" userId="a276c1fc-8c3c-4a40-95c7-b33917ffe752" providerId="ADAL" clId="{74EEBDCB-9EDF-4696-A86C-EA909AB64086}" dt="2020-09-17T14:59:39.061" v="316" actId="15"/>
          <ac:spMkLst>
            <pc:docMk/>
            <pc:sldMk cId="2248053863" sldId="279"/>
            <ac:spMk id="3" creationId="{833391A1-835E-4009-A4FC-5903AEA059A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heidenthal@northernyork.or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rthernpolarbears.com/Page/982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ffice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94645"/>
            <a:ext cx="9144000" cy="36037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Welcome!!!</a:t>
            </a:r>
            <a:br>
              <a:rPr lang="en-US" dirty="0"/>
            </a:br>
            <a:r>
              <a:rPr lang="en-US" sz="4000" dirty="0"/>
              <a:t>Mr. Heidenthal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37306"/>
            <a:ext cx="9144000" cy="1030942"/>
          </a:xfrm>
        </p:spPr>
        <p:txBody>
          <a:bodyPr>
            <a:normAutofit/>
          </a:bodyPr>
          <a:lstStyle/>
          <a:p>
            <a:r>
              <a:rPr lang="en-US" dirty="0"/>
              <a:t>Electricity</a:t>
            </a:r>
          </a:p>
          <a:p>
            <a:r>
              <a:rPr lang="en-US" dirty="0"/>
              <a:t>Graphic Communication, Applied Graphics, Advanced Graphics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5D5EC-C503-4E76-9101-C957953813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48" y="10763"/>
            <a:ext cx="509250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16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06485" y="2041558"/>
            <a:ext cx="3054878" cy="3054878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C82E7-E39D-406F-94CE-226AD6A6B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702" y="1800034"/>
            <a:ext cx="4284907" cy="3975100"/>
          </a:xfrm>
        </p:spPr>
        <p:txBody>
          <a:bodyPr/>
          <a:lstStyle/>
          <a:p>
            <a:r>
              <a:rPr lang="en-US" dirty="0"/>
              <a:t>Please e-mail me at </a:t>
            </a:r>
            <a:r>
              <a:rPr lang="en-US" dirty="0">
                <a:hlinkClick r:id="rId3"/>
              </a:rPr>
              <a:t>cheidenthal@northernyork.org</a:t>
            </a:r>
            <a:r>
              <a:rPr lang="en-US" dirty="0"/>
              <a:t> with any questions OR if you would like to request a Parent Access Code for your students Schoology Page.</a:t>
            </a:r>
          </a:p>
          <a:p>
            <a:r>
              <a:rPr lang="en-US" dirty="0"/>
              <a:t>Thank you for your time! </a:t>
            </a:r>
          </a:p>
        </p:txBody>
      </p:sp>
    </p:spTree>
    <p:extLst>
      <p:ext uri="{BB962C8B-B14F-4D97-AF65-F5344CB8AC3E}">
        <p14:creationId xmlns:p14="http://schemas.microsoft.com/office/powerpoint/2010/main" val="302884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Hold student accountable for being on time and acting professional</a:t>
            </a:r>
          </a:p>
          <a:p>
            <a:r>
              <a:rPr lang="en-US" dirty="0"/>
              <a:t>Work ethic &amp; effort = success</a:t>
            </a:r>
          </a:p>
          <a:p>
            <a:r>
              <a:rPr lang="en-US" dirty="0"/>
              <a:t>Elective does not mean Easy</a:t>
            </a:r>
          </a:p>
          <a:p>
            <a:r>
              <a:rPr lang="en-US" dirty="0"/>
              <a:t>My goal is to grow students from their freshman year until they are fully prepared for whatever their future endeavors may be after graduation.</a:t>
            </a:r>
          </a:p>
        </p:txBody>
      </p:sp>
    </p:spTree>
    <p:extLst>
      <p:ext uri="{BB962C8B-B14F-4D97-AF65-F5344CB8AC3E}">
        <p14:creationId xmlns:p14="http://schemas.microsoft.com/office/powerpoint/2010/main" val="2062959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7"/>
            <a:ext cx="7581901" cy="4391603"/>
          </a:xfrm>
        </p:spPr>
        <p:txBody>
          <a:bodyPr>
            <a:normAutofit fontScale="92500"/>
          </a:bodyPr>
          <a:lstStyle/>
          <a:p>
            <a:r>
              <a:rPr lang="es-ES_tradnl" dirty="0"/>
              <a:t>Discipline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handled</a:t>
            </a:r>
            <a:r>
              <a:rPr lang="es-ES_tradnl" dirty="0"/>
              <a:t> in </a:t>
            </a:r>
            <a:r>
              <a:rPr lang="es-ES_tradnl" dirty="0" err="1"/>
              <a:t>accordance</a:t>
            </a:r>
            <a:r>
              <a:rPr lang="es-ES_tradnl" dirty="0"/>
              <a:t> to </a:t>
            </a:r>
            <a:r>
              <a:rPr lang="es-ES_tradnl" dirty="0" err="1"/>
              <a:t>district</a:t>
            </a:r>
            <a:r>
              <a:rPr lang="es-ES_tradnl" dirty="0"/>
              <a:t> </a:t>
            </a:r>
            <a:r>
              <a:rPr lang="es-ES_tradnl" dirty="0" err="1"/>
              <a:t>policy</a:t>
            </a:r>
            <a:endParaRPr lang="es-ES_tradnl" dirty="0"/>
          </a:p>
          <a:p>
            <a:pPr lvl="1"/>
            <a:r>
              <a:rPr lang="es-ES_tradnl" dirty="0"/>
              <a:t>I try to </a:t>
            </a:r>
            <a:r>
              <a:rPr lang="es-ES_tradnl" dirty="0" err="1"/>
              <a:t>handle</a:t>
            </a:r>
            <a:r>
              <a:rPr lang="es-ES_tradnl" dirty="0"/>
              <a:t> as </a:t>
            </a:r>
            <a:r>
              <a:rPr lang="es-ES_tradnl" dirty="0" err="1"/>
              <a:t>many</a:t>
            </a:r>
            <a:r>
              <a:rPr lang="es-ES_tradnl" dirty="0"/>
              <a:t> </a:t>
            </a:r>
            <a:r>
              <a:rPr lang="es-ES_tradnl" dirty="0" err="1"/>
              <a:t>issues</a:t>
            </a:r>
            <a:r>
              <a:rPr lang="es-ES_tradnl" dirty="0"/>
              <a:t> “in </a:t>
            </a:r>
            <a:r>
              <a:rPr lang="es-ES_tradnl" dirty="0" err="1"/>
              <a:t>house</a:t>
            </a:r>
            <a:r>
              <a:rPr lang="es-ES_tradnl" dirty="0"/>
              <a:t>” as </a:t>
            </a:r>
            <a:r>
              <a:rPr lang="es-ES_tradnl" dirty="0" err="1"/>
              <a:t>possible</a:t>
            </a:r>
            <a:r>
              <a:rPr lang="es-ES_tradnl" dirty="0"/>
              <a:t>.</a:t>
            </a:r>
          </a:p>
          <a:p>
            <a:r>
              <a:rPr lang="es-ES_tradnl" dirty="0" err="1"/>
              <a:t>Grading</a:t>
            </a:r>
            <a:endParaRPr lang="es-ES_tradnl" dirty="0"/>
          </a:p>
          <a:p>
            <a:pPr lvl="1"/>
            <a:r>
              <a:rPr lang="es-ES_tradnl" dirty="0"/>
              <a:t>O = No </a:t>
            </a:r>
            <a:r>
              <a:rPr lang="es-ES_tradnl" dirty="0" err="1"/>
              <a:t>credit</a:t>
            </a:r>
            <a:r>
              <a:rPr lang="es-ES_tradnl" dirty="0"/>
              <a:t> &amp; CANNOT be </a:t>
            </a:r>
            <a:r>
              <a:rPr lang="es-ES_tradnl" dirty="0" err="1"/>
              <a:t>made</a:t>
            </a:r>
            <a:r>
              <a:rPr lang="es-ES_tradnl" dirty="0"/>
              <a:t> up</a:t>
            </a:r>
          </a:p>
          <a:p>
            <a:pPr lvl="1"/>
            <a:r>
              <a:rPr lang="es-ES_tradnl" dirty="0"/>
              <a:t>M = Grade </a:t>
            </a:r>
            <a:r>
              <a:rPr lang="es-ES_tradnl" dirty="0" err="1"/>
              <a:t>of</a:t>
            </a:r>
            <a:r>
              <a:rPr lang="es-ES_tradnl" dirty="0"/>
              <a:t> O, </a:t>
            </a:r>
            <a:r>
              <a:rPr lang="es-ES_tradnl" dirty="0" err="1"/>
              <a:t>but</a:t>
            </a:r>
            <a:r>
              <a:rPr lang="es-ES_tradnl" dirty="0"/>
              <a:t> CAN be </a:t>
            </a:r>
            <a:r>
              <a:rPr lang="es-ES_tradnl" dirty="0" err="1"/>
              <a:t>made</a:t>
            </a:r>
            <a:r>
              <a:rPr lang="es-ES_tradnl" dirty="0"/>
              <a:t> up (</a:t>
            </a:r>
            <a:r>
              <a:rPr lang="es-ES_tradnl" dirty="0" err="1"/>
              <a:t>before</a:t>
            </a:r>
            <a:r>
              <a:rPr lang="es-ES_tradnl" dirty="0"/>
              <a:t> MP </a:t>
            </a:r>
            <a:r>
              <a:rPr lang="es-ES_tradnl" dirty="0" err="1"/>
              <a:t>grading</a:t>
            </a:r>
            <a:r>
              <a:rPr lang="es-ES_tradnl" dirty="0"/>
              <a:t> </a:t>
            </a:r>
            <a:r>
              <a:rPr lang="es-ES_tradnl" dirty="0" err="1"/>
              <a:t>deadline</a:t>
            </a:r>
            <a:r>
              <a:rPr lang="es-ES_tradnl" dirty="0"/>
              <a:t>)</a:t>
            </a:r>
          </a:p>
          <a:p>
            <a:pPr lvl="1"/>
            <a:r>
              <a:rPr lang="es-ES_tradnl" dirty="0"/>
              <a:t>EX = </a:t>
            </a:r>
            <a:r>
              <a:rPr lang="es-ES_tradnl" dirty="0" err="1"/>
              <a:t>Excused</a:t>
            </a:r>
            <a:r>
              <a:rPr lang="es-ES_tradnl" dirty="0"/>
              <a:t>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Excempt</a:t>
            </a:r>
            <a:r>
              <a:rPr lang="es-ES_tradnl" dirty="0"/>
              <a:t> </a:t>
            </a:r>
            <a:r>
              <a:rPr lang="es-ES_tradnl" dirty="0" err="1"/>
              <a:t>from</a:t>
            </a:r>
            <a:r>
              <a:rPr lang="es-ES_tradnl" dirty="0"/>
              <a:t> </a:t>
            </a:r>
            <a:r>
              <a:rPr lang="es-ES_tradnl" dirty="0" err="1"/>
              <a:t>assignment</a:t>
            </a:r>
            <a:r>
              <a:rPr lang="es-ES_tradnl" dirty="0"/>
              <a:t>.  Has no </a:t>
            </a:r>
            <a:r>
              <a:rPr lang="es-ES_tradnl" dirty="0" err="1"/>
              <a:t>impact</a:t>
            </a:r>
            <a:r>
              <a:rPr lang="es-ES_tradnl" dirty="0"/>
              <a:t> </a:t>
            </a:r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overall</a:t>
            </a:r>
            <a:r>
              <a:rPr lang="es-ES_tradnl" dirty="0"/>
              <a:t> grade.</a:t>
            </a:r>
          </a:p>
          <a:p>
            <a:r>
              <a:rPr lang="es-ES_tradnl" dirty="0" err="1"/>
              <a:t>Most</a:t>
            </a:r>
            <a:r>
              <a:rPr lang="es-ES_tradnl" dirty="0"/>
              <a:t> </a:t>
            </a:r>
            <a:r>
              <a:rPr lang="es-ES_tradnl" dirty="0" err="1"/>
              <a:t>effective</a:t>
            </a:r>
            <a:r>
              <a:rPr lang="es-ES_tradnl" dirty="0"/>
              <a:t> </a:t>
            </a:r>
            <a:r>
              <a:rPr lang="es-ES_tradnl" dirty="0" err="1"/>
              <a:t>form</a:t>
            </a:r>
            <a:r>
              <a:rPr lang="es-ES_tradnl" dirty="0"/>
              <a:t> of </a:t>
            </a:r>
            <a:r>
              <a:rPr lang="es-ES_tradnl" dirty="0" err="1"/>
              <a:t>communication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me </a:t>
            </a:r>
            <a:r>
              <a:rPr lang="es-ES_tradnl" dirty="0" err="1"/>
              <a:t>is</a:t>
            </a:r>
            <a:r>
              <a:rPr lang="es-ES_tradnl" dirty="0"/>
              <a:t> e-mail</a:t>
            </a:r>
          </a:p>
          <a:p>
            <a:pPr lvl="1"/>
            <a:r>
              <a:rPr lang="es-ES_tradnl" dirty="0"/>
              <a:t>cheidenthal@northernyork.org</a:t>
            </a:r>
          </a:p>
        </p:txBody>
      </p:sp>
    </p:spTree>
    <p:extLst>
      <p:ext uri="{BB962C8B-B14F-4D97-AF65-F5344CB8AC3E}">
        <p14:creationId xmlns:p14="http://schemas.microsoft.com/office/powerpoint/2010/main" val="346232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Student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Teacher Website</a:t>
            </a:r>
          </a:p>
          <a:p>
            <a:pPr lvl="1"/>
            <a:r>
              <a:rPr lang="en-US" dirty="0"/>
              <a:t>About me Page</a:t>
            </a:r>
          </a:p>
          <a:p>
            <a:pPr lvl="1"/>
            <a:r>
              <a:rPr lang="en-US" dirty="0"/>
              <a:t>Access to course Syllabus &amp; links to other resources.</a:t>
            </a:r>
          </a:p>
          <a:p>
            <a:pPr lvl="1"/>
            <a:r>
              <a:rPr lang="en-US" dirty="0">
                <a:hlinkClick r:id="rId2"/>
              </a:rPr>
              <a:t>https://www.northernpolarbears.com/Page/9824</a:t>
            </a:r>
            <a:endParaRPr lang="en-US" dirty="0"/>
          </a:p>
          <a:p>
            <a:r>
              <a:rPr lang="en-US" dirty="0"/>
              <a:t>Schoology</a:t>
            </a:r>
          </a:p>
          <a:p>
            <a:pPr lvl="1"/>
            <a:r>
              <a:rPr lang="en-US" dirty="0"/>
              <a:t>Learning Management System used to access and submit assignments as well as check grades. </a:t>
            </a:r>
          </a:p>
          <a:p>
            <a:pPr lvl="1"/>
            <a:r>
              <a:rPr lang="en-US" dirty="0"/>
              <a:t>nycsd.schoology.com</a:t>
            </a:r>
          </a:p>
          <a:p>
            <a:pPr lvl="2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You should have been given a Parent Access Codes by the district, if not please e-mail and I can provide that for you.</a:t>
            </a:r>
          </a:p>
          <a:p>
            <a:pPr marL="403225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3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9F8C1-A1AE-4C24-A7CA-DD3C26016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Student Resources continued…...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391A1-835E-4009-A4FC-5903AEA05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Microsoft 365</a:t>
            </a:r>
          </a:p>
          <a:p>
            <a:pPr lvl="1"/>
            <a:r>
              <a:rPr lang="en-US" dirty="0"/>
              <a:t>Classwork Resource</a:t>
            </a:r>
          </a:p>
          <a:p>
            <a:pPr lvl="1"/>
            <a:r>
              <a:rPr lang="en-US" dirty="0"/>
              <a:t>Access to Word, PowerPoint, Excel </a:t>
            </a:r>
            <a:r>
              <a:rPr lang="en-US" dirty="0" err="1"/>
              <a:t>ect</a:t>
            </a:r>
            <a:r>
              <a:rPr lang="en-US" dirty="0"/>
              <a:t> via desktop Apps or you can use the web versions by  going to the website below and having students log in using their e-mail accounts.</a:t>
            </a:r>
          </a:p>
          <a:p>
            <a:pPr lvl="2"/>
            <a:r>
              <a:rPr lang="en-US" dirty="0">
                <a:hlinkClick r:id="rId2"/>
              </a:rPr>
              <a:t>www.office.com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8053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F2000-3D39-4893-BBBC-77816042E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7E45-B547-44D2-8DDF-434169DFE2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About Me</a:t>
            </a:r>
          </a:p>
          <a:p>
            <a:r>
              <a:rPr lang="en-US" sz="3200" dirty="0"/>
              <a:t>Access to Syllabus</a:t>
            </a:r>
          </a:p>
          <a:p>
            <a:r>
              <a:rPr lang="en-US" sz="3200" dirty="0"/>
              <a:t>Links to Schoology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558C06-FD79-4C6C-B68D-9431F67684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1761565"/>
            <a:ext cx="4797083" cy="4329746"/>
          </a:xfrm>
        </p:spPr>
      </p:pic>
    </p:spTree>
    <p:extLst>
      <p:ext uri="{BB962C8B-B14F-4D97-AF65-F5344CB8AC3E}">
        <p14:creationId xmlns:p14="http://schemas.microsoft.com/office/powerpoint/2010/main" val="258523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Schoology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ALL CLASSES</a:t>
            </a:r>
          </a:p>
          <a:p>
            <a:r>
              <a:rPr lang="en-US" dirty="0"/>
              <a:t>Online classroom management system where assignments are provided and/or handed in.</a:t>
            </a:r>
          </a:p>
          <a:p>
            <a:r>
              <a:rPr lang="en-US" dirty="0"/>
              <a:t>Will contain the most accurate grades. </a:t>
            </a:r>
          </a:p>
          <a:p>
            <a:pPr marL="1143000" lvl="3" indent="0">
              <a:buNone/>
            </a:pPr>
            <a:endParaRPr lang="en-US" dirty="0"/>
          </a:p>
          <a:p>
            <a:r>
              <a:rPr lang="en-US" dirty="0"/>
              <a:t>Parents can also create accounts to monitor any assignments that may be posted or upcoming due dates.</a:t>
            </a:r>
          </a:p>
        </p:txBody>
      </p:sp>
    </p:spTree>
    <p:extLst>
      <p:ext uri="{BB962C8B-B14F-4D97-AF65-F5344CB8AC3E}">
        <p14:creationId xmlns:p14="http://schemas.microsoft.com/office/powerpoint/2010/main" val="2371438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0BCF-60F4-488F-867F-DBE42604E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Schoology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BF4CC7-0544-47DC-842B-B76F6A121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202"/>
            <a:ext cx="9144000" cy="4963693"/>
          </a:xfrm>
        </p:spPr>
      </p:pic>
    </p:spTree>
    <p:extLst>
      <p:ext uri="{BB962C8B-B14F-4D97-AF65-F5344CB8AC3E}">
        <p14:creationId xmlns:p14="http://schemas.microsoft.com/office/powerpoint/2010/main" val="2212382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4C368-135E-4B39-B845-A33CC4027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365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4CB21-325D-4827-BDFC-94AC75423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Highly Recommend students download the OneDrive app (Free) on their phone if possible.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1F2018-596D-4BBD-92F5-44363AA4A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808" y="2873471"/>
            <a:ext cx="6254384" cy="351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11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AC7529C1550E4E9D4B6981E0646CCB" ma:contentTypeVersion="13" ma:contentTypeDescription="Create a new document." ma:contentTypeScope="" ma:versionID="e369916e0d53f15e97428d064894218a">
  <xsd:schema xmlns:xsd="http://www.w3.org/2001/XMLSchema" xmlns:xs="http://www.w3.org/2001/XMLSchema" xmlns:p="http://schemas.microsoft.com/office/2006/metadata/properties" xmlns:ns3="e290371e-34fd-4cb4-bc25-a087e5d45960" xmlns:ns4="a85a861f-844f-4763-bbde-392a9a03d35a" targetNamespace="http://schemas.microsoft.com/office/2006/metadata/properties" ma:root="true" ma:fieldsID="7732810fa96ade9a3e4b8c0286dea0ac" ns3:_="" ns4:_="">
    <xsd:import namespace="e290371e-34fd-4cb4-bc25-a087e5d45960"/>
    <xsd:import namespace="a85a861f-844f-4763-bbde-392a9a03d3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90371e-34fd-4cb4-bc25-a087e5d459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5a861f-844f-4763-bbde-392a9a03d35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98EEC7-F21C-481D-89E2-E2E832D0A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90371e-34fd-4cb4-bc25-a087e5d45960"/>
    <ds:schemaRef ds:uri="a85a861f-844f-4763-bbde-392a9a03d3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46E5AD-3ABB-48EB-88B5-B62A1F2437C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44CC299-5B7D-4AC5-988C-5534C2C492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2070</TotalTime>
  <Words>372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Candara</vt:lpstr>
      <vt:lpstr>Orbit</vt:lpstr>
      <vt:lpstr>Welcome!!! Mr. Heidenthal</vt:lpstr>
      <vt:lpstr>Class Philosophy</vt:lpstr>
      <vt:lpstr>Class Info</vt:lpstr>
      <vt:lpstr>Student Resources</vt:lpstr>
      <vt:lpstr>Student Resources continued…...</vt:lpstr>
      <vt:lpstr>Teacher Website</vt:lpstr>
      <vt:lpstr>Schoology</vt:lpstr>
      <vt:lpstr>Schoology</vt:lpstr>
      <vt:lpstr>Microsoft 365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 Night   2012</dc:title>
  <dc:creator>Heidenthal, Casey</dc:creator>
  <cp:lastModifiedBy>Casey S Heidenthal</cp:lastModifiedBy>
  <cp:revision>51</cp:revision>
  <dcterms:created xsi:type="dcterms:W3CDTF">2012-09-10T14:40:17Z</dcterms:created>
  <dcterms:modified xsi:type="dcterms:W3CDTF">2021-09-14T16:53:54Z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0x010100C7AC7529C1550E4E9D4B6981E0646CCB</vt:lpwstr>
  </property>
</Properties>
</file>