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448F2-C690-BCE1-9D17-9DD189863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D7BDD-FCAB-47C6-5F00-531DC1119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7A6FF-47D1-9DB5-0225-2C08149D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0B81-8D05-4091-A04D-52B4EEFAC6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DCDAC-570E-70CE-3BDD-42E72711F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FE857-22D8-C01B-EDC4-EF013D346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C2D-384C-450C-B011-E32C6312D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0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8E015-BF6E-F81F-2076-0AFEEC0A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4DC2A-827F-0B13-9644-671701852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28305-F870-5F54-6625-FE49713DC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0B81-8D05-4091-A04D-52B4EEFAC6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DF7C7-A876-5AFD-9134-8F2DE3794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6452B-3FF1-C0AE-F8AE-CE5092495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C2D-384C-450C-B011-E32C6312D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20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A2BBBA-4980-7A3C-5897-CCF1661B1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36818E-7292-1254-0968-CB9478166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BE303-9B12-FE83-5EAE-7CC88557C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0B81-8D05-4091-A04D-52B4EEFAC6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BB251-AC6E-67B4-23A3-B9305BF2A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B3AE0-D982-4D02-ACF2-16549D4C9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C2D-384C-450C-B011-E32C6312D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6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2FF1A-6EEF-78A1-58EC-9B8822BBC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C8C71-E370-D6DA-184D-74967B8B6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DB7AC-352B-BDBB-7C22-5EB542489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0B81-8D05-4091-A04D-52B4EEFAC6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4A813-7F24-A417-1B53-E0D95E1E5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DD87B-F8E6-897A-984D-762AF43E8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C2D-384C-450C-B011-E32C6312D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8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0A0AF-12A5-F404-5A25-CBDADAE8A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11218-EF47-EB1E-CE2D-4DE55441D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37C52-28A1-DC0F-BA0A-12BC72DDC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0B81-8D05-4091-A04D-52B4EEFAC6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C80F6-5745-2BD6-A253-99F884486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ADC5A-3E8B-75D4-958D-492A91CF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C2D-384C-450C-B011-E32C6312D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5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FFF88-8AA6-DFBE-6C8A-22FFEAE4C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612D-2FB1-5A41-2634-7EEBCA7FD3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8F12F-167C-572B-4921-0496E350D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DA53B-10C1-ABD6-99F2-FAE1E408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0B81-8D05-4091-A04D-52B4EEFAC6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1F48B-1F91-8817-1BC7-76C3C6319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43678-7560-89CC-21F6-80A2D2A2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C2D-384C-450C-B011-E32C6312D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8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BE26C-3003-1570-3853-45FEF0D9D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9DA5D-4B3F-45AD-2451-0B0987800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82470-E347-2A05-9A12-4073798AB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89178-9969-15F4-351F-1F1352E71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900C8E-2DF0-AD20-350D-9682446553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AD4B81-4D0B-AD47-1B2D-B274E0BAF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0B81-8D05-4091-A04D-52B4EEFAC6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EE0AD7-7C3C-3745-0CD3-50ABA7B5F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C6C9DD-D8ED-9CBE-9987-74929CF0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C2D-384C-450C-B011-E32C6312D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3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C88C4-801F-0EEA-657E-0192AC46F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E08832-1E2F-A198-4855-BB4A974E1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0B81-8D05-4091-A04D-52B4EEFAC6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76898D-C509-4443-EA83-608A43A55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A5C126-FC5E-0AF2-97F1-42298EBB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C2D-384C-450C-B011-E32C6312D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1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ABAE1C-D18B-4F13-FA3E-EACF19710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0B81-8D05-4091-A04D-52B4EEFAC6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C4C408-997C-B23A-27FA-9B77C1CA2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CA1AF-6747-0106-408A-1573EB74A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C2D-384C-450C-B011-E32C6312D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9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648F0-6E6E-C135-8019-B150E6CC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A87B6-DB24-60B3-12B6-F590FE3EC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6ED1F6-FF3E-4B1F-D0EE-1F10FBF0E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2316E-AC2D-80F8-A2FB-13077FBF2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0B81-8D05-4091-A04D-52B4EEFAC6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F9E80-FAE0-BFED-E0F5-683B14CBC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35AE2-A1FA-7D12-E4E9-C693226D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C2D-384C-450C-B011-E32C6312D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7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4607E-72EE-3D73-D0F2-111A57BC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AFF740-8ACB-0BD2-BD71-44810B289A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4FFFB7-6134-17B4-EA65-55D41FD28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32E04-7DEB-7956-2E2B-C9EB60FD2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0B81-8D05-4091-A04D-52B4EEFAC6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6A4A3-2063-E2CC-4C1C-5AA189363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F474E-1341-8102-F5D0-E82D8738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AC2D-384C-450C-B011-E32C6312D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0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B67DB-DE43-633D-2B1E-020299B46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A99E4-7120-B0F9-CEAD-BD5549075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1EB3C-CFBA-7141-9100-BBFD77930D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0B81-8D05-4091-A04D-52B4EEFAC6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99274-E201-FBE9-9DDD-9C9B018E4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7FCD6-67FC-3D11-705D-87F6093686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CAC2D-384C-450C-B011-E32C6312D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2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FCAFEC-AE30-E428-98F6-8289C447F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702" y="2644820"/>
            <a:ext cx="11842596" cy="905957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Abadi" panose="020B0604020104020204" pitchFamily="34" charset="0"/>
              </a:rPr>
              <a:t>Northern York County School District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4CB714B-DB91-0AF8-786B-6FC71D3F0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737" y="3748098"/>
            <a:ext cx="10627112" cy="165576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badi" panose="020B0604020104020204" pitchFamily="34" charset="0"/>
              </a:rPr>
              <a:t>Middle School &amp; Elementary School Improvements Project</a:t>
            </a:r>
          </a:p>
          <a:p>
            <a:pPr>
              <a:lnSpc>
                <a:spcPct val="100000"/>
              </a:lnSpc>
            </a:pPr>
            <a:endParaRPr lang="en-US" sz="800" b="1" dirty="0">
              <a:latin typeface="Abadi" panose="020B0604020104020204" pitchFamily="34" charset="0"/>
            </a:endParaRPr>
          </a:p>
          <a:p>
            <a:r>
              <a:rPr lang="en-US" sz="3200" b="1" dirty="0">
                <a:latin typeface="Abadi" panose="020B0604020104020204" pitchFamily="34" charset="0"/>
              </a:rPr>
              <a:t>Traffic Circulation Discussion</a:t>
            </a:r>
          </a:p>
        </p:txBody>
      </p:sp>
      <p:pic>
        <p:nvPicPr>
          <p:cNvPr id="1032" name="Picture 8" descr="Home / Northern York County Homepage">
            <a:extLst>
              <a:ext uri="{FF2B5EF4-FFF2-40B4-BE49-F238E27FC236}">
                <a16:creationId xmlns:a16="http://schemas.microsoft.com/office/drawing/2014/main" id="{0A3169E5-843A-07BC-271C-B5E7439A3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76" y="601554"/>
            <a:ext cx="1863648" cy="184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CD592490-9969-48A9-712F-5A6E673A19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b="13968"/>
          <a:stretch/>
        </p:blipFill>
        <p:spPr>
          <a:xfrm>
            <a:off x="5065125" y="5599008"/>
            <a:ext cx="2080336" cy="96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03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39AD-A644-630C-7F09-BA8656738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lueprint of a building&#10;&#10;Description automatically generated">
            <a:extLst>
              <a:ext uri="{FF2B5EF4-FFF2-40B4-BE49-F238E27FC236}">
                <a16:creationId xmlns:a16="http://schemas.microsoft.com/office/drawing/2014/main" id="{47E2E017-768D-D7CC-C063-2453AA19D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</p:spPr>
      </p:pic>
    </p:spTree>
    <p:extLst>
      <p:ext uri="{BB962C8B-B14F-4D97-AF65-F5344CB8AC3E}">
        <p14:creationId xmlns:p14="http://schemas.microsoft.com/office/powerpoint/2010/main" val="904472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0AD43-F560-BD01-C753-A8B62838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map&#10;&#10;Description automatically generated">
            <a:extLst>
              <a:ext uri="{FF2B5EF4-FFF2-40B4-BE49-F238E27FC236}">
                <a16:creationId xmlns:a16="http://schemas.microsoft.com/office/drawing/2014/main" id="{DDC344FD-FF38-903F-C7DF-E0811B713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</p:spPr>
      </p:pic>
    </p:spTree>
    <p:extLst>
      <p:ext uri="{BB962C8B-B14F-4D97-AF65-F5344CB8AC3E}">
        <p14:creationId xmlns:p14="http://schemas.microsoft.com/office/powerpoint/2010/main" val="2257494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F5690-17A1-66E9-3423-6D778EFB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map of a city&#10;&#10;Description automatically generated">
            <a:extLst>
              <a:ext uri="{FF2B5EF4-FFF2-40B4-BE49-F238E27FC236}">
                <a16:creationId xmlns:a16="http://schemas.microsoft.com/office/drawing/2014/main" id="{9FDBAE62-63CC-51CA-99A8-0FDEE1358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0"/>
            <a:ext cx="10287001" cy="6858003"/>
          </a:xfrm>
        </p:spPr>
      </p:pic>
    </p:spTree>
    <p:extLst>
      <p:ext uri="{BB962C8B-B14F-4D97-AF65-F5344CB8AC3E}">
        <p14:creationId xmlns:p14="http://schemas.microsoft.com/office/powerpoint/2010/main" val="3253097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55F9D-C2DB-0F26-4809-9471CBB74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map of a building&#10;&#10;Description automatically generated">
            <a:extLst>
              <a:ext uri="{FF2B5EF4-FFF2-40B4-BE49-F238E27FC236}">
                <a16:creationId xmlns:a16="http://schemas.microsoft.com/office/drawing/2014/main" id="{F7920935-49A7-5E5E-5D52-820A65BA9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5" y="-1540"/>
            <a:ext cx="10289309" cy="6859540"/>
          </a:xfrm>
        </p:spPr>
      </p:pic>
    </p:spTree>
    <p:extLst>
      <p:ext uri="{BB962C8B-B14F-4D97-AF65-F5344CB8AC3E}">
        <p14:creationId xmlns:p14="http://schemas.microsoft.com/office/powerpoint/2010/main" val="318590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15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Abadi</vt:lpstr>
      <vt:lpstr>Arial</vt:lpstr>
      <vt:lpstr>Calibri</vt:lpstr>
      <vt:lpstr>Calibri Light</vt:lpstr>
      <vt:lpstr>Office Theme</vt:lpstr>
      <vt:lpstr>Northern York County School District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Northern York County School District</dc:title>
  <dc:creator>Cheryl Spier</dc:creator>
  <cp:lastModifiedBy>Jason A Young</cp:lastModifiedBy>
  <cp:revision>5</cp:revision>
  <dcterms:created xsi:type="dcterms:W3CDTF">2023-12-08T13:20:52Z</dcterms:created>
  <dcterms:modified xsi:type="dcterms:W3CDTF">2023-12-13T01:23:05Z</dcterms:modified>
</cp:coreProperties>
</file>