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2FF64-5FEA-41AB-A255-832C0705E469}" type="datetimeFigureOut">
              <a:rPr lang="en-US" smtClean="0"/>
              <a:pPr/>
              <a:t>9/4/18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73F8F-6A34-4326-B980-A321EA6E5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2FF64-5FEA-41AB-A255-832C0705E469}" type="datetimeFigureOut">
              <a:rPr lang="en-US" smtClean="0"/>
              <a:pPr/>
              <a:t>9/4/18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73F8F-6A34-4326-B980-A321EA6E5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2FF64-5FEA-41AB-A255-832C0705E469}" type="datetimeFigureOut">
              <a:rPr lang="en-US" smtClean="0"/>
              <a:pPr/>
              <a:t>9/4/18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73F8F-6A34-4326-B980-A321EA6E5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2FF64-5FEA-41AB-A255-832C0705E469}" type="datetimeFigureOut">
              <a:rPr lang="en-US" smtClean="0"/>
              <a:pPr/>
              <a:t>9/4/18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73F8F-6A34-4326-B980-A321EA6E5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2FF64-5FEA-41AB-A255-832C0705E469}" type="datetimeFigureOut">
              <a:rPr lang="en-US" smtClean="0"/>
              <a:pPr/>
              <a:t>9/4/18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73F8F-6A34-4326-B980-A321EA6E5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2FF64-5FEA-41AB-A255-832C0705E469}" type="datetimeFigureOut">
              <a:rPr lang="en-US" smtClean="0"/>
              <a:pPr/>
              <a:t>9/4/18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73F8F-6A34-4326-B980-A321EA6E5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2FF64-5FEA-41AB-A255-832C0705E469}" type="datetimeFigureOut">
              <a:rPr lang="en-US" smtClean="0"/>
              <a:pPr/>
              <a:t>9/4/18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73F8F-6A34-4326-B980-A321EA6E5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2FF64-5FEA-41AB-A255-832C0705E469}" type="datetimeFigureOut">
              <a:rPr lang="en-US" smtClean="0"/>
              <a:pPr/>
              <a:t>9/4/18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73F8F-6A34-4326-B980-A321EA6E5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2FF64-5FEA-41AB-A255-832C0705E469}" type="datetimeFigureOut">
              <a:rPr lang="en-US" smtClean="0"/>
              <a:pPr/>
              <a:t>9/4/18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73F8F-6A34-4326-B980-A321EA6E5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B2FF64-5FEA-41AB-A255-832C0705E469}" type="datetimeFigureOut">
              <a:rPr lang="en-US" smtClean="0"/>
              <a:pPr/>
              <a:t>9/4/18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673F8F-6A34-4326-B980-A321EA6E5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CB2FF64-5FEA-41AB-A255-832C0705E469}" type="datetimeFigureOut">
              <a:rPr lang="en-US" smtClean="0"/>
              <a:pPr/>
              <a:t>9/4/18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A673F8F-6A34-4326-B980-A321EA6E5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CB2FF64-5FEA-41AB-A255-832C0705E469}" type="datetimeFigureOut">
              <a:rPr lang="en-US" smtClean="0"/>
              <a:pPr/>
              <a:t>9/4/18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A673F8F-6A34-4326-B980-A321EA6E5A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jpeg"/><Relationship Id="rId5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4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4" Type="http://schemas.openxmlformats.org/officeDocument/2006/relationships/image" Target="../media/image62.jpeg"/><Relationship Id="rId5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4" Type="http://schemas.openxmlformats.org/officeDocument/2006/relationships/image" Target="../media/image69.jpeg"/><Relationship Id="rId5" Type="http://schemas.openxmlformats.org/officeDocument/2006/relationships/image" Target="../media/image7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4" Type="http://schemas.openxmlformats.org/officeDocument/2006/relationships/image" Target="../media/image76.jpeg"/><Relationship Id="rId5" Type="http://schemas.openxmlformats.org/officeDocument/2006/relationships/image" Target="../media/image77.jpeg"/><Relationship Id="rId6" Type="http://schemas.openxmlformats.org/officeDocument/2006/relationships/image" Target="../media/image7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4" Type="http://schemas.openxmlformats.org/officeDocument/2006/relationships/image" Target="../media/image81.jpeg"/><Relationship Id="rId5" Type="http://schemas.openxmlformats.org/officeDocument/2006/relationships/image" Target="../media/image8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4" Type="http://schemas.openxmlformats.org/officeDocument/2006/relationships/image" Target="../media/image85.jpeg"/><Relationship Id="rId5" Type="http://schemas.openxmlformats.org/officeDocument/2006/relationships/image" Target="../media/image8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4" Type="http://schemas.openxmlformats.org/officeDocument/2006/relationships/image" Target="../media/image89.jpeg"/><Relationship Id="rId5" Type="http://schemas.openxmlformats.org/officeDocument/2006/relationships/image" Target="../media/image9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4" Type="http://schemas.openxmlformats.org/officeDocument/2006/relationships/image" Target="../media/image9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4" Type="http://schemas.openxmlformats.org/officeDocument/2006/relationships/image" Target="../media/image96.jpeg"/><Relationship Id="rId5" Type="http://schemas.openxmlformats.org/officeDocument/2006/relationships/image" Target="../media/image9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4" Type="http://schemas.openxmlformats.org/officeDocument/2006/relationships/image" Target="../media/image100.jpeg"/><Relationship Id="rId5" Type="http://schemas.openxmlformats.org/officeDocument/2006/relationships/image" Target="../media/image10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4" Type="http://schemas.openxmlformats.org/officeDocument/2006/relationships/image" Target="../media/image104.jpeg"/><Relationship Id="rId5" Type="http://schemas.openxmlformats.org/officeDocument/2006/relationships/image" Target="../media/image10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4" Type="http://schemas.openxmlformats.org/officeDocument/2006/relationships/image" Target="../media/image10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4" Type="http://schemas.openxmlformats.org/officeDocument/2006/relationships/image" Target="../media/image11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4" Type="http://schemas.openxmlformats.org/officeDocument/2006/relationships/image" Target="../media/image114.jpeg"/><Relationship Id="rId5" Type="http://schemas.openxmlformats.org/officeDocument/2006/relationships/image" Target="../media/image11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4" Type="http://schemas.openxmlformats.org/officeDocument/2006/relationships/image" Target="../media/image118.jpeg"/><Relationship Id="rId5" Type="http://schemas.openxmlformats.org/officeDocument/2006/relationships/image" Target="../media/image11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4" Type="http://schemas.openxmlformats.org/officeDocument/2006/relationships/image" Target="../media/image122.jpeg"/><Relationship Id="rId5" Type="http://schemas.openxmlformats.org/officeDocument/2006/relationships/image" Target="../media/image12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4" Type="http://schemas.openxmlformats.org/officeDocument/2006/relationships/image" Target="../media/image126.jpeg"/><Relationship Id="rId5" Type="http://schemas.openxmlformats.org/officeDocument/2006/relationships/image" Target="../media/image12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4" Type="http://schemas.openxmlformats.org/officeDocument/2006/relationships/image" Target="../media/image13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4" Type="http://schemas.openxmlformats.org/officeDocument/2006/relationships/image" Target="../media/image133.jpeg"/><Relationship Id="rId5" Type="http://schemas.openxmlformats.org/officeDocument/2006/relationships/image" Target="../media/image13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4" Type="http://schemas.openxmlformats.org/officeDocument/2006/relationships/image" Target="../media/image13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4" Type="http://schemas.openxmlformats.org/officeDocument/2006/relationships/image" Target="../media/image140.jpeg"/><Relationship Id="rId5" Type="http://schemas.openxmlformats.org/officeDocument/2006/relationships/image" Target="../media/image14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4" Type="http://schemas.openxmlformats.org/officeDocument/2006/relationships/image" Target="../media/image144.jpeg"/><Relationship Id="rId5" Type="http://schemas.openxmlformats.org/officeDocument/2006/relationships/image" Target="../media/image14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4" Type="http://schemas.openxmlformats.org/officeDocument/2006/relationships/image" Target="../media/image14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jpeg"/><Relationship Id="rId4" Type="http://schemas.openxmlformats.org/officeDocument/2006/relationships/image" Target="../media/image151.jpeg"/><Relationship Id="rId5" Type="http://schemas.openxmlformats.org/officeDocument/2006/relationships/image" Target="../media/image15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4" Type="http://schemas.openxmlformats.org/officeDocument/2006/relationships/image" Target="../media/image155.jpeg"/><Relationship Id="rId5" Type="http://schemas.openxmlformats.org/officeDocument/2006/relationships/image" Target="../media/image15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4" Type="http://schemas.openxmlformats.org/officeDocument/2006/relationships/image" Target="../media/image159.jpeg"/><Relationship Id="rId5" Type="http://schemas.openxmlformats.org/officeDocument/2006/relationships/image" Target="../media/image16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4" Type="http://schemas.openxmlformats.org/officeDocument/2006/relationships/image" Target="../media/image163.jpeg"/><Relationship Id="rId5" Type="http://schemas.openxmlformats.org/officeDocument/2006/relationships/image" Target="../media/image16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5.jpeg"/><Relationship Id="rId3" Type="http://schemas.openxmlformats.org/officeDocument/2006/relationships/image" Target="../media/image16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4" Type="http://schemas.openxmlformats.org/officeDocument/2006/relationships/image" Target="../media/image16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4" Type="http://schemas.openxmlformats.org/officeDocument/2006/relationships/image" Target="../media/image172.jpeg"/><Relationship Id="rId5" Type="http://schemas.openxmlformats.org/officeDocument/2006/relationships/image" Target="../media/image17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eg"/><Relationship Id="rId4" Type="http://schemas.openxmlformats.org/officeDocument/2006/relationships/image" Target="../media/image176.jpeg"/><Relationship Id="rId5" Type="http://schemas.openxmlformats.org/officeDocument/2006/relationships/image" Target="../media/image17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eg"/><Relationship Id="rId4" Type="http://schemas.openxmlformats.org/officeDocument/2006/relationships/image" Target="../media/image180.jpeg"/><Relationship Id="rId5" Type="http://schemas.openxmlformats.org/officeDocument/2006/relationships/image" Target="../media/image18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jpeg"/><Relationship Id="rId4" Type="http://schemas.openxmlformats.org/officeDocument/2006/relationships/image" Target="../media/image184.jpeg"/><Relationship Id="rId5" Type="http://schemas.openxmlformats.org/officeDocument/2006/relationships/image" Target="../media/image18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jpeg"/><Relationship Id="rId4" Type="http://schemas.openxmlformats.org/officeDocument/2006/relationships/image" Target="../media/image188.jpeg"/><Relationship Id="rId5" Type="http://schemas.openxmlformats.org/officeDocument/2006/relationships/image" Target="../media/image18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jpeg"/><Relationship Id="rId4" Type="http://schemas.openxmlformats.org/officeDocument/2006/relationships/image" Target="../media/image19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jpeg"/><Relationship Id="rId4" Type="http://schemas.openxmlformats.org/officeDocument/2006/relationships/image" Target="../media/image195.jpeg"/><Relationship Id="rId5" Type="http://schemas.openxmlformats.org/officeDocument/2006/relationships/image" Target="../media/image19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jpeg"/><Relationship Id="rId4" Type="http://schemas.openxmlformats.org/officeDocument/2006/relationships/image" Target="../media/image199.jpeg"/><Relationship Id="rId5" Type="http://schemas.openxmlformats.org/officeDocument/2006/relationships/image" Target="../media/image20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Weed Identification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Agronomy CDE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Chickweed</a:t>
            </a:r>
            <a:endParaRPr lang="en-US" dirty="0"/>
          </a:p>
        </p:txBody>
      </p:sp>
      <p:pic>
        <p:nvPicPr>
          <p:cNvPr id="5" name="Content Placeholder 4" descr="Chickweed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2955925" cy="2747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Chickweed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81400" y="3581400"/>
            <a:ext cx="22479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hickweed see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1524000"/>
            <a:ext cx="27051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Cocklebur</a:t>
            </a:r>
            <a:endParaRPr lang="en-US" dirty="0"/>
          </a:p>
        </p:txBody>
      </p:sp>
      <p:pic>
        <p:nvPicPr>
          <p:cNvPr id="5" name="Content Placeholder 4" descr="cocklebu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2171700" cy="2114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Common Cocklebu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057400" y="4495800"/>
            <a:ext cx="2343150" cy="1943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ocklebur1 se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2057400"/>
            <a:ext cx="2600325" cy="1762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cocklebur se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4495800"/>
            <a:ext cx="33528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Lambs Quarter</a:t>
            </a:r>
            <a:endParaRPr lang="en-US" dirty="0"/>
          </a:p>
        </p:txBody>
      </p:sp>
      <p:pic>
        <p:nvPicPr>
          <p:cNvPr id="5" name="Content Placeholder 4" descr="lambsquarter plan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2333625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lambs quarter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96000" y="1524000"/>
            <a:ext cx="2428875" cy="2438400"/>
          </a:xfrm>
        </p:spPr>
      </p:pic>
      <p:pic>
        <p:nvPicPr>
          <p:cNvPr id="7" name="Picture 6" descr="lambsquart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2667000"/>
            <a:ext cx="2438400" cy="3867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lambsquarter se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4419600"/>
            <a:ext cx="2152650" cy="2124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Mallow</a:t>
            </a:r>
            <a:endParaRPr lang="en-US" dirty="0"/>
          </a:p>
        </p:txBody>
      </p:sp>
      <p:pic>
        <p:nvPicPr>
          <p:cNvPr id="6" name="Content Placeholder 5" descr="Common Mallow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29000" y="2667000"/>
            <a:ext cx="2466975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ommon Mallow se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3962400"/>
            <a:ext cx="22860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8" descr="mallow1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04800" y="1981200"/>
            <a:ext cx="25908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Milkweed</a:t>
            </a:r>
            <a:endParaRPr lang="en-US" dirty="0"/>
          </a:p>
        </p:txBody>
      </p:sp>
      <p:pic>
        <p:nvPicPr>
          <p:cNvPr id="5" name="Content Placeholder 4" descr="Milkweed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2286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milkweed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76600" y="2895600"/>
            <a:ext cx="24384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ommon Milkweed See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3352800"/>
            <a:ext cx="2362200" cy="3228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Mullein</a:t>
            </a:r>
            <a:endParaRPr lang="en-US" dirty="0"/>
          </a:p>
        </p:txBody>
      </p:sp>
      <p:pic>
        <p:nvPicPr>
          <p:cNvPr id="5" name="Content Placeholder 4" descr="mullein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138" y="2518569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Mullein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67400" y="1295400"/>
            <a:ext cx="2809875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Mullein see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267200"/>
            <a:ext cx="40386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 err="1" smtClean="0"/>
              <a:t>Purslane</a:t>
            </a:r>
            <a:endParaRPr lang="en-US" dirty="0"/>
          </a:p>
        </p:txBody>
      </p:sp>
      <p:pic>
        <p:nvPicPr>
          <p:cNvPr id="6" name="Content Placeholder 5" descr="common purslane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524000"/>
            <a:ext cx="3429000" cy="2295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ommon Purslane se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4191000"/>
            <a:ext cx="29718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8" descr="Purslane5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524000"/>
            <a:ext cx="31242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Ragweed</a:t>
            </a:r>
            <a:endParaRPr lang="en-US" dirty="0"/>
          </a:p>
        </p:txBody>
      </p:sp>
      <p:pic>
        <p:nvPicPr>
          <p:cNvPr id="5" name="Content Placeholder 4" descr="common ragweed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22098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common ragweed se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553200" y="4648200"/>
            <a:ext cx="228600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ommon ragweed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447800"/>
            <a:ext cx="2447925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common ragweed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0" y="4495800"/>
            <a:ext cx="28194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Sunflower</a:t>
            </a:r>
            <a:endParaRPr lang="en-US" dirty="0"/>
          </a:p>
        </p:txBody>
      </p:sp>
      <p:pic>
        <p:nvPicPr>
          <p:cNvPr id="5" name="Content Placeholder 4" descr="sunflower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2722563" cy="3132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sunflower seedlin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1676400"/>
            <a:ext cx="3152775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sunflower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038600"/>
            <a:ext cx="3352800" cy="2600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Crabgrass</a:t>
            </a:r>
            <a:endParaRPr lang="en-US" dirty="0"/>
          </a:p>
        </p:txBody>
      </p:sp>
      <p:pic>
        <p:nvPicPr>
          <p:cNvPr id="5" name="Content Placeholder 4" descr="crabgrass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29718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crabgras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838200"/>
            <a:ext cx="38100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rabgrass seedl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4343400"/>
            <a:ext cx="2971800" cy="2295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Barnyard Grass</a:t>
            </a:r>
            <a:endParaRPr lang="en-US" dirty="0"/>
          </a:p>
        </p:txBody>
      </p:sp>
      <p:pic>
        <p:nvPicPr>
          <p:cNvPr id="10" name="Content Placeholder 9" descr="Barnyard Grass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22098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barnyard grass leaf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1" y="2100262"/>
            <a:ext cx="2514600" cy="346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8" descr="Barnyard Grass Seed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6477000" y="2514600"/>
            <a:ext cx="2133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Crown Vetch</a:t>
            </a:r>
            <a:endParaRPr lang="en-US" dirty="0"/>
          </a:p>
        </p:txBody>
      </p:sp>
      <p:pic>
        <p:nvPicPr>
          <p:cNvPr id="5" name="Content Placeholder 4" descr="crown vetc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30480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crown vetch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3400" y="4648200"/>
            <a:ext cx="30480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rown vetch seed p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57200"/>
            <a:ext cx="3927266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crown vetch se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29200" y="4495800"/>
            <a:ext cx="36576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Curly Dock</a:t>
            </a:r>
            <a:endParaRPr lang="en-US" dirty="0"/>
          </a:p>
        </p:txBody>
      </p:sp>
      <p:pic>
        <p:nvPicPr>
          <p:cNvPr id="5" name="Content Placeholder 4" descr="Curlydock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752600"/>
            <a:ext cx="28194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curlydock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57600" y="2590800"/>
            <a:ext cx="2362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urlydock see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191000"/>
            <a:ext cx="253365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Dandelion</a:t>
            </a:r>
            <a:endParaRPr lang="en-US" dirty="0"/>
          </a:p>
        </p:txBody>
      </p:sp>
      <p:pic>
        <p:nvPicPr>
          <p:cNvPr id="5" name="Content Placeholder 4" descr="dandelion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905000"/>
            <a:ext cx="2514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dandelion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1447800"/>
            <a:ext cx="36576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dandelion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4495800"/>
            <a:ext cx="184785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dandelion se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7400" y="4648200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Bindweed</a:t>
            </a:r>
            <a:endParaRPr lang="en-US" dirty="0"/>
          </a:p>
        </p:txBody>
      </p:sp>
      <p:pic>
        <p:nvPicPr>
          <p:cNvPr id="5" name="Content Placeholder 4" descr="Field Bindweed Leav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2708275" cy="2747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Field bindweed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05200" y="2209800"/>
            <a:ext cx="2466975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field bindweed se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4267200"/>
            <a:ext cx="2619375" cy="2200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Dodder</a:t>
            </a:r>
            <a:endParaRPr lang="en-US" dirty="0"/>
          </a:p>
        </p:txBody>
      </p:sp>
      <p:pic>
        <p:nvPicPr>
          <p:cNvPr id="5" name="Content Placeholder 4" descr="Field dodder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30480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Field dodder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14400" y="4572000"/>
            <a:ext cx="2247900" cy="2038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field dodder seed stran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1676400"/>
            <a:ext cx="3505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field dodder see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4572000"/>
            <a:ext cx="2600325" cy="1762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field dodder se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4572000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Pennycress</a:t>
            </a:r>
            <a:endParaRPr lang="en-US" dirty="0"/>
          </a:p>
        </p:txBody>
      </p:sp>
      <p:pic>
        <p:nvPicPr>
          <p:cNvPr id="5" name="Content Placeholder 4" descr="field pennycres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76400"/>
            <a:ext cx="28194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field pennycress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86400" y="533400"/>
            <a:ext cx="26670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field pennycress seedl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4572000"/>
            <a:ext cx="2314575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field pennycress see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4495800"/>
            <a:ext cx="228600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Sandbur</a:t>
            </a:r>
            <a:endParaRPr lang="en-US" dirty="0"/>
          </a:p>
        </p:txBody>
      </p:sp>
      <p:pic>
        <p:nvPicPr>
          <p:cNvPr id="5" name="Content Placeholder 4" descr="field sandbur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28194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field sandbur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371600"/>
            <a:ext cx="36576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Field sandbur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267200"/>
            <a:ext cx="2286000" cy="232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field sandbur se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4495800"/>
            <a:ext cx="24003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Foxtail</a:t>
            </a:r>
            <a:endParaRPr lang="en-US" dirty="0"/>
          </a:p>
        </p:txBody>
      </p:sp>
      <p:pic>
        <p:nvPicPr>
          <p:cNvPr id="5" name="Content Placeholder 4" descr="Giant foxtail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2286000" cy="2209800"/>
          </a:xfrm>
        </p:spPr>
      </p:pic>
      <p:pic>
        <p:nvPicPr>
          <p:cNvPr id="6" name="Content Placeholder 5" descr="giant foxtail se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24600" y="4648200"/>
            <a:ext cx="2419350" cy="18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Giant foxtail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1981200"/>
            <a:ext cx="41148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giant foxtail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724400"/>
            <a:ext cx="3886200" cy="1933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Foxtail</a:t>
            </a:r>
            <a:endParaRPr lang="en-US" dirty="0"/>
          </a:p>
        </p:txBody>
      </p:sp>
      <p:pic>
        <p:nvPicPr>
          <p:cNvPr id="5" name="Content Placeholder 4" descr="Green foxtail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28800"/>
            <a:ext cx="32766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green foxtai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76600" y="4876800"/>
            <a:ext cx="2895600" cy="1762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green foxtail see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1905000"/>
            <a:ext cx="35814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Foxtail</a:t>
            </a:r>
            <a:endParaRPr lang="en-US" dirty="0"/>
          </a:p>
        </p:txBody>
      </p:sp>
      <p:pic>
        <p:nvPicPr>
          <p:cNvPr id="5" name="Content Placeholder 4" descr="Yellow foxtail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24384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Yellow foxtail se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96000" y="4876800"/>
            <a:ext cx="2628900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Yellow foxtail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295400"/>
            <a:ext cx="3276600" cy="2705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Yellow foxtail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1" y="4267200"/>
            <a:ext cx="1752600" cy="2238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Nightshade</a:t>
            </a:r>
            <a:endParaRPr lang="en-US" dirty="0"/>
          </a:p>
        </p:txBody>
      </p:sp>
      <p:pic>
        <p:nvPicPr>
          <p:cNvPr id="5" name="Content Placeholder 4" descr="black nightshad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057400"/>
            <a:ext cx="25146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Black nightshade se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96000" y="2133600"/>
            <a:ext cx="2667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black nightshad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2819400"/>
            <a:ext cx="2552700" cy="232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Ragweed</a:t>
            </a:r>
            <a:endParaRPr lang="en-US" dirty="0"/>
          </a:p>
        </p:txBody>
      </p:sp>
      <p:pic>
        <p:nvPicPr>
          <p:cNvPr id="5" name="Content Placeholder 4" descr="giant ragweed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33528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giant ragweed se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24600" y="4724400"/>
            <a:ext cx="2495550" cy="1838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giant ragwe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724400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giant ragweed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1752600"/>
            <a:ext cx="3810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Cherry</a:t>
            </a:r>
            <a:endParaRPr lang="en-US" dirty="0"/>
          </a:p>
        </p:txBody>
      </p:sp>
      <p:pic>
        <p:nvPicPr>
          <p:cNvPr id="5" name="Content Placeholder 4" descr="Ground cherry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3124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ground cherry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371600" y="4648200"/>
            <a:ext cx="3228975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ground cherry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371600"/>
            <a:ext cx="3000375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ground cherry se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4114800"/>
            <a:ext cx="3505200" cy="2124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Horsenettle</a:t>
            </a:r>
            <a:endParaRPr lang="en-US" dirty="0"/>
          </a:p>
        </p:txBody>
      </p:sp>
      <p:pic>
        <p:nvPicPr>
          <p:cNvPr id="5" name="Content Placeholder 4" descr="Horsenettle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981200"/>
            <a:ext cx="27432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Horsenettle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33800" y="2895600"/>
            <a:ext cx="22860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horsenettle see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4114800"/>
            <a:ext cx="22860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Horseweed (</a:t>
            </a:r>
            <a:r>
              <a:rPr lang="en-US" dirty="0" err="1" smtClean="0"/>
              <a:t>Marestail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Content Placeholder 4" descr="Marestail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2879725" cy="2899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Marestail 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57600" y="2895600"/>
            <a:ext cx="2466975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Marestail se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4114800"/>
            <a:ext cx="22860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Jimsonweed</a:t>
            </a:r>
            <a:endParaRPr lang="en-US" dirty="0"/>
          </a:p>
        </p:txBody>
      </p:sp>
      <p:pic>
        <p:nvPicPr>
          <p:cNvPr id="5" name="Content Placeholder 4" descr="jimsonweed matu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2670175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jimsonweed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057400" y="4800600"/>
            <a:ext cx="2628900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jimsonweed see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3962400"/>
            <a:ext cx="33528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jimsonweed seedl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533400"/>
            <a:ext cx="3505200" cy="2724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Johnsongrass</a:t>
            </a:r>
            <a:endParaRPr lang="en-US" dirty="0"/>
          </a:p>
        </p:txBody>
      </p:sp>
      <p:pic>
        <p:nvPicPr>
          <p:cNvPr id="5" name="Content Placeholder 4" descr="johnsongras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29718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johnsongrass leave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90600" y="4419600"/>
            <a:ext cx="32004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johnsongrass star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219200"/>
            <a:ext cx="38100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johnsongrass see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4038600"/>
            <a:ext cx="38862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Kochia</a:t>
            </a:r>
            <a:endParaRPr lang="en-US" dirty="0"/>
          </a:p>
        </p:txBody>
      </p:sp>
      <p:pic>
        <p:nvPicPr>
          <p:cNvPr id="6" name="Content Placeholder 5" descr="Kochia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3276600" cy="1990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 descr="Kochia se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4267200"/>
            <a:ext cx="3381375" cy="2047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Kochi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886200"/>
            <a:ext cx="3352800" cy="2600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kochia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1371600"/>
            <a:ext cx="42672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Leafy Spurge</a:t>
            </a:r>
            <a:endParaRPr lang="en-US" dirty="0"/>
          </a:p>
        </p:txBody>
      </p:sp>
      <p:pic>
        <p:nvPicPr>
          <p:cNvPr id="5" name="Content Placeholder 4" descr="leafy spurge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24384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Leafy spurge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38200" y="4572000"/>
            <a:ext cx="27432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Leafy spurg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1828800"/>
            <a:ext cx="27432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Leafy spurge see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4724400"/>
            <a:ext cx="3124200" cy="1819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Morningglory</a:t>
            </a:r>
            <a:endParaRPr lang="en-US" dirty="0"/>
          </a:p>
        </p:txBody>
      </p:sp>
      <p:pic>
        <p:nvPicPr>
          <p:cNvPr id="5" name="Content Placeholder 4" descr="morningglory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2619375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morningglory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29000" y="2590800"/>
            <a:ext cx="2466975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morningglory se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3810000"/>
            <a:ext cx="2466975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Silver Nightshade</a:t>
            </a:r>
            <a:endParaRPr lang="en-US" dirty="0"/>
          </a:p>
        </p:txBody>
      </p:sp>
      <p:pic>
        <p:nvPicPr>
          <p:cNvPr id="5" name="Content Placeholder 4" descr="silver nightshad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2619375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silver nightshade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9600" y="4114800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Silver nightshad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524000"/>
            <a:ext cx="4191000" cy="2276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Silver nightshade se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4343400"/>
            <a:ext cx="245745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Broadleaf Plantain</a:t>
            </a:r>
            <a:endParaRPr lang="en-US" dirty="0"/>
          </a:p>
        </p:txBody>
      </p:sp>
      <p:pic>
        <p:nvPicPr>
          <p:cNvPr id="5" name="Content Placeholder 4" descr="Broadleaf Plantain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2484438" cy="2842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Broadleaf Plantain 3 Seedhe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581400"/>
            <a:ext cx="19812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8" descr="broadleaf plantain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505200" y="2133600"/>
            <a:ext cx="28194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Nutsedge</a:t>
            </a:r>
            <a:endParaRPr lang="en-US" dirty="0"/>
          </a:p>
        </p:txBody>
      </p:sp>
      <p:pic>
        <p:nvPicPr>
          <p:cNvPr id="5" name="Content Placeholder 4" descr="nutsed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29718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nutsedge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19800" y="1676400"/>
            <a:ext cx="25908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nutsedg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3276600"/>
            <a:ext cx="19050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Prickly Lettuce</a:t>
            </a:r>
            <a:endParaRPr lang="en-US" dirty="0"/>
          </a:p>
        </p:txBody>
      </p:sp>
      <p:pic>
        <p:nvPicPr>
          <p:cNvPr id="5" name="Content Placeholder 4" descr="Prickly lettuce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905000"/>
            <a:ext cx="23622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Prickly Lettuce se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00800" y="4495800"/>
            <a:ext cx="2324100" cy="196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Prickly Lettuc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1447800"/>
            <a:ext cx="30480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Prickly Lettuc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0400" y="3733800"/>
            <a:ext cx="2362200" cy="2609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Prostrate Knotweed</a:t>
            </a:r>
            <a:endParaRPr lang="en-US" dirty="0"/>
          </a:p>
        </p:txBody>
      </p:sp>
      <p:pic>
        <p:nvPicPr>
          <p:cNvPr id="6" name="Content Placeholder 5" descr="Prostrate knotwee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2733675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 descr="Prostrate knotweed se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00800" y="4343400"/>
            <a:ext cx="2466975" cy="2301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Prostrate knotwee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114800"/>
            <a:ext cx="32004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Prostrate knotweed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0" y="1524000"/>
            <a:ext cx="4648200" cy="2305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Prostrate Spurge</a:t>
            </a:r>
            <a:endParaRPr lang="en-US" dirty="0"/>
          </a:p>
        </p:txBody>
      </p:sp>
      <p:pic>
        <p:nvPicPr>
          <p:cNvPr id="5" name="Content Placeholder 4" descr="prostrate spurg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905000"/>
            <a:ext cx="27432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Prostrate spurge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057400"/>
            <a:ext cx="35814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prostrate spurge se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4648200"/>
            <a:ext cx="228600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Puncturevine</a:t>
            </a:r>
            <a:endParaRPr lang="en-US" dirty="0"/>
          </a:p>
        </p:txBody>
      </p:sp>
      <p:pic>
        <p:nvPicPr>
          <p:cNvPr id="5" name="Content Placeholder 4" descr="puncture vine 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34290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Puncturevine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90600" y="4419600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puncture vin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1524000"/>
            <a:ext cx="39624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puncture vine se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572000"/>
            <a:ext cx="34290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Quackgrass</a:t>
            </a:r>
            <a:endParaRPr lang="en-US" dirty="0"/>
          </a:p>
        </p:txBody>
      </p:sp>
      <p:pic>
        <p:nvPicPr>
          <p:cNvPr id="5" name="Content Placeholder 4" descr="quackgrass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828800"/>
            <a:ext cx="2209800" cy="2619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quackgrass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5800" y="4876800"/>
            <a:ext cx="3276600" cy="1724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quackgras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1676400"/>
            <a:ext cx="4648200" cy="2352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quackgrass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4572000"/>
            <a:ext cx="2514600" cy="20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Root Pigweed</a:t>
            </a:r>
            <a:endParaRPr lang="en-US" dirty="0"/>
          </a:p>
        </p:txBody>
      </p:sp>
      <p:pic>
        <p:nvPicPr>
          <p:cNvPr id="5" name="Content Placeholder 4" descr="redroot pigweed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26670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redroot pigweed se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96000" y="4495800"/>
            <a:ext cx="25146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redroot pigweed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447800"/>
            <a:ext cx="32004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redroot pigweed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3886200"/>
            <a:ext cx="3352800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Thistle</a:t>
            </a:r>
            <a:endParaRPr lang="en-US" dirty="0"/>
          </a:p>
        </p:txBody>
      </p:sp>
      <p:pic>
        <p:nvPicPr>
          <p:cNvPr id="5" name="Content Placeholder 4" descr="Russian Thistle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23622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Russian Thistle seed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4876800"/>
            <a:ext cx="2676525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Russian Thistl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447800"/>
            <a:ext cx="37338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Russian Thistle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4191000"/>
            <a:ext cx="3886200" cy="246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Shepards</a:t>
            </a:r>
            <a:r>
              <a:rPr lang="en-US" dirty="0" smtClean="0"/>
              <a:t> Purse</a:t>
            </a:r>
            <a:endParaRPr lang="en-US" dirty="0"/>
          </a:p>
        </p:txBody>
      </p:sp>
      <p:pic>
        <p:nvPicPr>
          <p:cNvPr id="5" name="Content Placeholder 4" descr="Sheppardspurs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3109118"/>
            <a:ext cx="3733800" cy="2834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sheppards purse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75288" y="2209800"/>
            <a:ext cx="2982912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Smartweed</a:t>
            </a:r>
            <a:endParaRPr lang="en-US" dirty="0"/>
          </a:p>
        </p:txBody>
      </p:sp>
      <p:pic>
        <p:nvPicPr>
          <p:cNvPr id="5" name="Content Placeholder 4" descr="smartwee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2841625" cy="3185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smartweed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29000" y="2286000"/>
            <a:ext cx="2667000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smartwee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3276600"/>
            <a:ext cx="2466975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Buckhorn Plantain</a:t>
            </a:r>
            <a:endParaRPr lang="en-US" dirty="0"/>
          </a:p>
        </p:txBody>
      </p:sp>
      <p:pic>
        <p:nvPicPr>
          <p:cNvPr id="5" name="Content Placeholder 4" descr="Buckhorn Plantain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2955925" cy="2382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Buckhorn Plantain see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4114800"/>
            <a:ext cx="20574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8" descr="buckhorn plantain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733800" y="2743200"/>
            <a:ext cx="2438401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Sow Thistle</a:t>
            </a:r>
            <a:endParaRPr lang="en-US" dirty="0"/>
          </a:p>
        </p:txBody>
      </p:sp>
      <p:pic>
        <p:nvPicPr>
          <p:cNvPr id="6" name="Content Placeholder 5" descr="sow thist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33528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 descr="sow thistle se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19800" y="1905000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sow thistl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4343400"/>
            <a:ext cx="30480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sow thistle seed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4191000"/>
            <a:ext cx="32004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Tansy Mustard</a:t>
            </a:r>
            <a:endParaRPr lang="en-US" dirty="0"/>
          </a:p>
        </p:txBody>
      </p:sp>
      <p:pic>
        <p:nvPicPr>
          <p:cNvPr id="5" name="Content Placeholder 4" descr="tansy mustard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2209800" cy="2619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tansy mustard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00400" y="1752600"/>
            <a:ext cx="26289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tansy must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1752600"/>
            <a:ext cx="2524125" cy="2266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tansy mustard se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4419600"/>
            <a:ext cx="32004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Velvetleaf</a:t>
            </a:r>
            <a:endParaRPr lang="en-US" dirty="0"/>
          </a:p>
        </p:txBody>
      </p:sp>
      <p:pic>
        <p:nvPicPr>
          <p:cNvPr id="5" name="Content Placeholder 4" descr="velvetleaf matu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2466975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velvetleaf seedlin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4267200"/>
            <a:ext cx="2895600" cy="2238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velvetleaf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762000"/>
            <a:ext cx="3886200" cy="3343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velvetleaf frui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4572000"/>
            <a:ext cx="2943225" cy="196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Carrot</a:t>
            </a:r>
            <a:endParaRPr lang="en-US" dirty="0"/>
          </a:p>
        </p:txBody>
      </p:sp>
      <p:pic>
        <p:nvPicPr>
          <p:cNvPr id="5" name="Content Placeholder 4" descr="wild carrot flow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26670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wild carrot roo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1600200"/>
            <a:ext cx="38862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wild carr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4800600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wild carrot se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4191000"/>
            <a:ext cx="2667000" cy="2390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Mustard</a:t>
            </a:r>
            <a:endParaRPr lang="en-US" dirty="0"/>
          </a:p>
        </p:txBody>
      </p:sp>
      <p:pic>
        <p:nvPicPr>
          <p:cNvPr id="5" name="Content Placeholder 4" descr="wild mustar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371600"/>
            <a:ext cx="32004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wild mustard se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38800" y="4495800"/>
            <a:ext cx="2438400" cy="1876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wild mustard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1371600"/>
            <a:ext cx="3076575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wild mustard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191000"/>
            <a:ext cx="40386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Oats</a:t>
            </a:r>
            <a:endParaRPr lang="en-US" dirty="0"/>
          </a:p>
        </p:txBody>
      </p:sp>
      <p:pic>
        <p:nvPicPr>
          <p:cNvPr id="5" name="Content Placeholder 4" descr="wild oats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057400"/>
            <a:ext cx="29718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wild oats se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00800" y="3886200"/>
            <a:ext cx="1743075" cy="2619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wild oat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1371600"/>
            <a:ext cx="3886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Onion/Garlic</a:t>
            </a:r>
            <a:endParaRPr lang="en-US" dirty="0"/>
          </a:p>
        </p:txBody>
      </p:sp>
      <p:pic>
        <p:nvPicPr>
          <p:cNvPr id="6" name="Content Placeholder 5" descr="wild garlic see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867400" y="4572000"/>
            <a:ext cx="28956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 descr="wild oni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1447800"/>
            <a:ext cx="2971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Wild onion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1524000"/>
            <a:ext cx="3657600" cy="2219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wild onion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00" y="4572000"/>
            <a:ext cx="32004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Wooly </a:t>
            </a:r>
            <a:r>
              <a:rPr lang="en-US" dirty="0" err="1" smtClean="0"/>
              <a:t>Cupgrass</a:t>
            </a:r>
            <a:endParaRPr lang="en-US" dirty="0"/>
          </a:p>
        </p:txBody>
      </p:sp>
      <p:pic>
        <p:nvPicPr>
          <p:cNvPr id="5" name="Content Placeholder 4" descr="wooly cupgrass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22860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wooly cupgrass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72200" y="1752600"/>
            <a:ext cx="24384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wooly cupgrass se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4876800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Wooly cupgras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4495800"/>
            <a:ext cx="32004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 Thistle</a:t>
            </a:r>
            <a:endParaRPr lang="en-US" dirty="0"/>
          </a:p>
        </p:txBody>
      </p:sp>
      <p:pic>
        <p:nvPicPr>
          <p:cNvPr id="5" name="Content Placeholder 4" descr="Bull Thistl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76400"/>
            <a:ext cx="25146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Bull Thistle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209800" y="4343400"/>
            <a:ext cx="27051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Bull Thistle Se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1828800"/>
            <a:ext cx="230505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Bull Thistle Seed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4343400"/>
            <a:ext cx="228600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 Thistle</a:t>
            </a:r>
            <a:endParaRPr lang="en-US" dirty="0"/>
          </a:p>
        </p:txBody>
      </p:sp>
      <p:pic>
        <p:nvPicPr>
          <p:cNvPr id="5" name="Content Placeholder 4" descr="Canada Thistl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2638425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Canada Thistle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209800" y="4495800"/>
            <a:ext cx="2771775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anada Thistle Seed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1981200"/>
            <a:ext cx="2466975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Canada Thistle Seed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4343400"/>
            <a:ext cx="228600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Cheat Grass</a:t>
            </a:r>
            <a:endParaRPr lang="en-US" dirty="0"/>
          </a:p>
        </p:txBody>
      </p:sp>
      <p:pic>
        <p:nvPicPr>
          <p:cNvPr id="5" name="Content Placeholder 4" descr="Cheat Grass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2057400"/>
            <a:ext cx="33528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7" descr="cheat grass 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9200" y="2362200"/>
            <a:ext cx="3189288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Cogongrass</a:t>
            </a:r>
            <a:endParaRPr lang="en-US" dirty="0"/>
          </a:p>
        </p:txBody>
      </p:sp>
      <p:pic>
        <p:nvPicPr>
          <p:cNvPr id="5" name="Content Placeholder 4" descr="cogongrass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3048000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cogongrass leaf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971800" y="4572000"/>
            <a:ext cx="2847975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cogongrass seed he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600200"/>
            <a:ext cx="2895600" cy="2619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109</Words>
  <Application>Microsoft Macintosh PowerPoint</Application>
  <PresentationFormat>On-screen Show (4:3)</PresentationFormat>
  <Paragraphs>58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Metro</vt:lpstr>
      <vt:lpstr>Weed Identification</vt:lpstr>
      <vt:lpstr>Barnyard Grass</vt:lpstr>
      <vt:lpstr>Black Nightshade</vt:lpstr>
      <vt:lpstr>Broadleaf Plantain</vt:lpstr>
      <vt:lpstr>Buckhorn Plantain</vt:lpstr>
      <vt:lpstr>Bull Thistle</vt:lpstr>
      <vt:lpstr>Canada Thistle</vt:lpstr>
      <vt:lpstr>Cheat Grass</vt:lpstr>
      <vt:lpstr>Cogongrass</vt:lpstr>
      <vt:lpstr>Common Chickweed</vt:lpstr>
      <vt:lpstr>Common Cocklebur</vt:lpstr>
      <vt:lpstr>Common Lambs Quarter</vt:lpstr>
      <vt:lpstr>Common Mallow</vt:lpstr>
      <vt:lpstr>Common Milkweed</vt:lpstr>
      <vt:lpstr>Common Mullein</vt:lpstr>
      <vt:lpstr>Common Purslane</vt:lpstr>
      <vt:lpstr>Common Ragweed</vt:lpstr>
      <vt:lpstr>Common Sunflower</vt:lpstr>
      <vt:lpstr>Crabgrass</vt:lpstr>
      <vt:lpstr>Crown Vetch</vt:lpstr>
      <vt:lpstr>Curly Dock</vt:lpstr>
      <vt:lpstr>Dandelion</vt:lpstr>
      <vt:lpstr>Field Bindweed</vt:lpstr>
      <vt:lpstr>Field Dodder</vt:lpstr>
      <vt:lpstr>Field Pennycress</vt:lpstr>
      <vt:lpstr>Field Sandbur</vt:lpstr>
      <vt:lpstr>Giant Foxtail</vt:lpstr>
      <vt:lpstr>Green Foxtail</vt:lpstr>
      <vt:lpstr>Yellow Foxtail</vt:lpstr>
      <vt:lpstr>Giant Ragweed</vt:lpstr>
      <vt:lpstr>Ground Cherry</vt:lpstr>
      <vt:lpstr>Horsenettle</vt:lpstr>
      <vt:lpstr>Horseweed (Marestail)</vt:lpstr>
      <vt:lpstr>Jimsonweed</vt:lpstr>
      <vt:lpstr>Johnsongrass</vt:lpstr>
      <vt:lpstr>Kochia</vt:lpstr>
      <vt:lpstr>Leafy Spurge</vt:lpstr>
      <vt:lpstr>Morningglory</vt:lpstr>
      <vt:lpstr>Silver Nightshade</vt:lpstr>
      <vt:lpstr>Nutsedge</vt:lpstr>
      <vt:lpstr>Prickly Lettuce</vt:lpstr>
      <vt:lpstr>Prostrate Knotweed</vt:lpstr>
      <vt:lpstr>Prostrate Spurge</vt:lpstr>
      <vt:lpstr>Puncturevine</vt:lpstr>
      <vt:lpstr>Quackgrass</vt:lpstr>
      <vt:lpstr>Red Root Pigweed</vt:lpstr>
      <vt:lpstr>Russian Thistle</vt:lpstr>
      <vt:lpstr>Shepards Purse</vt:lpstr>
      <vt:lpstr>Smartweed</vt:lpstr>
      <vt:lpstr>Sow Thistle</vt:lpstr>
      <vt:lpstr>Tansy Mustard</vt:lpstr>
      <vt:lpstr>Velvetleaf</vt:lpstr>
      <vt:lpstr>Wild Carrot</vt:lpstr>
      <vt:lpstr>Wild Mustard</vt:lpstr>
      <vt:lpstr>Wild Oats</vt:lpstr>
      <vt:lpstr>Wild Onion/Garlic</vt:lpstr>
      <vt:lpstr>Wooly Cupgrass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Weed Identification</dc:title>
  <dc:creator>Danny Boy</dc:creator>
  <cp:lastModifiedBy>Carol Richwine</cp:lastModifiedBy>
  <cp:revision>123</cp:revision>
  <dcterms:created xsi:type="dcterms:W3CDTF">2012-08-04T16:45:30Z</dcterms:created>
  <dcterms:modified xsi:type="dcterms:W3CDTF">2018-09-04T22:03:43Z</dcterms:modified>
</cp:coreProperties>
</file>