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11"/>
  </p:notesMasterIdLst>
  <p:sldIdLst>
    <p:sldId id="256" r:id="rId5"/>
    <p:sldId id="286" r:id="rId6"/>
    <p:sldId id="287" r:id="rId7"/>
    <p:sldId id="288" r:id="rId8"/>
    <p:sldId id="289" r:id="rId9"/>
    <p:sldId id="290" r:id="rId10"/>
  </p:sldIdLst>
  <p:sldSz cx="9144000" cy="5143500" type="screen16x9"/>
  <p:notesSz cx="6858000" cy="9144000"/>
  <p:embeddedFontLst>
    <p:embeddedFont>
      <p:font typeface="Lato Hairline" panose="020B0604020202020204" charset="0"/>
      <p:regular r:id="rId12"/>
      <p:bold r:id="rId13"/>
      <p:italic r:id="rId14"/>
      <p:boldItalic r:id="rId15"/>
    </p:embeddedFont>
    <p:embeddedFont>
      <p:font typeface="Lato Light"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1F25504-853B-4B2D-994B-D925B1D6C237}">
  <a:tblStyle styleId="{F1F25504-853B-4B2D-994B-D925B1D6C23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99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pic>
        <p:nvPicPr>
          <p:cNvPr id="10" name="Google Shape;10;p2" descr="paint_transparent1.png"/>
          <p:cNvPicPr preferRelativeResize="0"/>
          <p:nvPr/>
        </p:nvPicPr>
        <p:blipFill rotWithShape="1">
          <a:blip r:embed="rId3">
            <a:alphaModFix/>
          </a:blip>
          <a:srcRect l="55211"/>
          <a:stretch/>
        </p:blipFill>
        <p:spPr>
          <a:xfrm>
            <a:off x="1" y="0"/>
            <a:ext cx="4095677" cy="5143500"/>
          </a:xfrm>
          <a:prstGeom prst="rect">
            <a:avLst/>
          </a:prstGeom>
          <a:noFill/>
          <a:ln>
            <a:noFill/>
          </a:ln>
        </p:spPr>
      </p:pic>
      <p:sp>
        <p:nvSpPr>
          <p:cNvPr id="11" name="Google Shape;11;p2"/>
          <p:cNvSpPr txBox="1">
            <a:spLocks noGrp="1"/>
          </p:cNvSpPr>
          <p:nvPr>
            <p:ph type="ctrTitle"/>
          </p:nvPr>
        </p:nvSpPr>
        <p:spPr>
          <a:xfrm>
            <a:off x="3208125" y="3287225"/>
            <a:ext cx="5250300" cy="1159800"/>
          </a:xfrm>
          <a:prstGeom prst="rect">
            <a:avLst/>
          </a:prstGeom>
        </p:spPr>
        <p:txBody>
          <a:bodyPr spcFirstLastPara="1" wrap="square" lIns="91425" tIns="91425" rIns="91425" bIns="91425" anchor="b" anchorCtr="0">
            <a:noAutofit/>
          </a:bodyPr>
          <a:lstStyle>
            <a:lvl1pPr lvl="0"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1pPr>
            <a:lvl2pPr lvl="1"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2pPr>
            <a:lvl3pPr lvl="2"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3pPr>
            <a:lvl4pPr lvl="3"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4pPr>
            <a:lvl5pPr lvl="4"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5pPr>
            <a:lvl6pPr lvl="5"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6pPr>
            <a:lvl7pPr lvl="6"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7pPr>
            <a:lvl8pPr lvl="7"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8pPr>
            <a:lvl9pPr lvl="8"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2"/>
        <p:cNvGrpSpPr/>
        <p:nvPr/>
      </p:nvGrpSpPr>
      <p:grpSpPr>
        <a:xfrm>
          <a:off x="0" y="0"/>
          <a:ext cx="0" cy="0"/>
          <a:chOff x="0" y="0"/>
          <a:chExt cx="0" cy="0"/>
        </a:xfrm>
      </p:grpSpPr>
      <p:pic>
        <p:nvPicPr>
          <p:cNvPr id="13" name="Google Shape;13;p3" descr="paint_transparent4.png"/>
          <p:cNvPicPr preferRelativeResize="0"/>
          <p:nvPr/>
        </p:nvPicPr>
        <p:blipFill rotWithShape="1">
          <a:blip r:embed="rId3">
            <a:alphaModFix/>
          </a:blip>
          <a:srcRect r="49954"/>
          <a:stretch/>
        </p:blipFill>
        <p:spPr>
          <a:xfrm>
            <a:off x="4567925" y="0"/>
            <a:ext cx="4576075" cy="5143524"/>
          </a:xfrm>
          <a:prstGeom prst="rect">
            <a:avLst/>
          </a:prstGeom>
          <a:noFill/>
          <a:ln>
            <a:noFill/>
          </a:ln>
        </p:spPr>
      </p:pic>
      <p:sp>
        <p:nvSpPr>
          <p:cNvPr id="14" name="Google Shape;14;p3"/>
          <p:cNvSpPr/>
          <p:nvPr/>
        </p:nvSpPr>
        <p:spPr>
          <a:xfrm>
            <a:off x="0" y="-150"/>
            <a:ext cx="53007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ctrTitle"/>
          </p:nvPr>
        </p:nvSpPr>
        <p:spPr>
          <a:xfrm>
            <a:off x="685800" y="2878750"/>
            <a:ext cx="39147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6" name="Google Shape;16;p3"/>
          <p:cNvSpPr txBox="1">
            <a:spLocks noGrp="1"/>
          </p:cNvSpPr>
          <p:nvPr>
            <p:ph type="subTitle" idx="1"/>
          </p:nvPr>
        </p:nvSpPr>
        <p:spPr>
          <a:xfrm>
            <a:off x="685800" y="4135454"/>
            <a:ext cx="39147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17"/>
        <p:cNvGrpSpPr/>
        <p:nvPr/>
      </p:nvGrpSpPr>
      <p:grpSpPr>
        <a:xfrm>
          <a:off x="0" y="0"/>
          <a:ext cx="0" cy="0"/>
          <a:chOff x="0" y="0"/>
          <a:chExt cx="0" cy="0"/>
        </a:xfrm>
      </p:grpSpPr>
      <p:pic>
        <p:nvPicPr>
          <p:cNvPr id="18" name="Google Shape;18;p4" descr="paint_transparent4.png"/>
          <p:cNvPicPr preferRelativeResize="0"/>
          <p:nvPr/>
        </p:nvPicPr>
        <p:blipFill>
          <a:blip r:embed="rId3">
            <a:alphaModFix/>
          </a:blip>
          <a:stretch>
            <a:fillRect/>
          </a:stretch>
        </p:blipFill>
        <p:spPr>
          <a:xfrm>
            <a:off x="0" y="-12"/>
            <a:ext cx="9144000" cy="5143513"/>
          </a:xfrm>
          <a:prstGeom prst="rect">
            <a:avLst/>
          </a:prstGeom>
          <a:noFill/>
          <a:ln>
            <a:noFill/>
          </a:ln>
        </p:spPr>
      </p:pic>
      <p:sp>
        <p:nvSpPr>
          <p:cNvPr id="19" name="Google Shape;19;p4"/>
          <p:cNvSpPr txBox="1">
            <a:spLocks noGrp="1"/>
          </p:cNvSpPr>
          <p:nvPr>
            <p:ph type="body" idx="1"/>
          </p:nvPr>
        </p:nvSpPr>
        <p:spPr>
          <a:xfrm>
            <a:off x="2483350" y="836125"/>
            <a:ext cx="4177200" cy="34713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Clr>
                <a:srgbClr val="FFFFFF"/>
              </a:buClr>
              <a:buSzPts val="2400"/>
              <a:buChar char="×"/>
              <a:defRPr sz="2400" i="1">
                <a:solidFill>
                  <a:srgbClr val="FFFFFF"/>
                </a:solidFill>
              </a:defRPr>
            </a:lvl1pPr>
            <a:lvl2pPr marL="914400" lvl="1" indent="-381000" algn="ctr" rtl="0">
              <a:spcBef>
                <a:spcPts val="0"/>
              </a:spcBef>
              <a:spcAft>
                <a:spcPts val="0"/>
              </a:spcAft>
              <a:buClr>
                <a:srgbClr val="FFFFFF"/>
              </a:buClr>
              <a:buSzPts val="2400"/>
              <a:buChar char="×"/>
              <a:defRPr sz="2400" i="1">
                <a:solidFill>
                  <a:srgbClr val="FFFFFF"/>
                </a:solidFill>
              </a:defRPr>
            </a:lvl2pPr>
            <a:lvl3pPr marL="1371600" lvl="2" indent="-381000" algn="ctr" rtl="0">
              <a:spcBef>
                <a:spcPts val="0"/>
              </a:spcBef>
              <a:spcAft>
                <a:spcPts val="0"/>
              </a:spcAft>
              <a:buClr>
                <a:srgbClr val="FFFFFF"/>
              </a:buClr>
              <a:buSzPts val="2400"/>
              <a:buChar char="×"/>
              <a:defRPr sz="2400" i="1">
                <a:solidFill>
                  <a:srgbClr val="FFFFFF"/>
                </a:solidFill>
              </a:defRPr>
            </a:lvl3pPr>
            <a:lvl4pPr marL="1828800" lvl="3" indent="-381000" algn="ctr" rtl="0">
              <a:spcBef>
                <a:spcPts val="0"/>
              </a:spcBef>
              <a:spcAft>
                <a:spcPts val="0"/>
              </a:spcAft>
              <a:buClr>
                <a:srgbClr val="FFFFFF"/>
              </a:buClr>
              <a:buSzPts val="2400"/>
              <a:buChar char="×"/>
              <a:defRPr sz="2400" i="1">
                <a:solidFill>
                  <a:srgbClr val="FFFFFF"/>
                </a:solidFill>
              </a:defRPr>
            </a:lvl4pPr>
            <a:lvl5pPr marL="2286000" lvl="4" indent="-381000" algn="ctr" rtl="0">
              <a:spcBef>
                <a:spcPts val="0"/>
              </a:spcBef>
              <a:spcAft>
                <a:spcPts val="0"/>
              </a:spcAft>
              <a:buClr>
                <a:srgbClr val="FFFFFF"/>
              </a:buClr>
              <a:buSzPts val="2400"/>
              <a:buChar char="○"/>
              <a:defRPr sz="2400" i="1">
                <a:solidFill>
                  <a:srgbClr val="FFFFFF"/>
                </a:solidFill>
              </a:defRPr>
            </a:lvl5pPr>
            <a:lvl6pPr marL="2743200" lvl="5" indent="-381000" algn="ctr" rtl="0">
              <a:spcBef>
                <a:spcPts val="0"/>
              </a:spcBef>
              <a:spcAft>
                <a:spcPts val="0"/>
              </a:spcAft>
              <a:buClr>
                <a:srgbClr val="FFFFFF"/>
              </a:buClr>
              <a:buSzPts val="2400"/>
              <a:buChar char="■"/>
              <a:defRPr sz="2400" i="1">
                <a:solidFill>
                  <a:srgbClr val="FFFFFF"/>
                </a:solidFill>
              </a:defRPr>
            </a:lvl6pPr>
            <a:lvl7pPr marL="3200400" lvl="6" indent="-381000" algn="ctr" rtl="0">
              <a:spcBef>
                <a:spcPts val="0"/>
              </a:spcBef>
              <a:spcAft>
                <a:spcPts val="0"/>
              </a:spcAft>
              <a:buClr>
                <a:srgbClr val="FFFFFF"/>
              </a:buClr>
              <a:buSzPts val="2400"/>
              <a:buChar char="●"/>
              <a:defRPr sz="2400" i="1">
                <a:solidFill>
                  <a:srgbClr val="FFFFFF"/>
                </a:solidFill>
              </a:defRPr>
            </a:lvl7pPr>
            <a:lvl8pPr marL="3657600" lvl="7" indent="-381000" algn="ctr" rtl="0">
              <a:spcBef>
                <a:spcPts val="0"/>
              </a:spcBef>
              <a:spcAft>
                <a:spcPts val="0"/>
              </a:spcAft>
              <a:buClr>
                <a:srgbClr val="FFFFFF"/>
              </a:buClr>
              <a:buSzPts val="2400"/>
              <a:buChar char="○"/>
              <a:defRPr sz="2400" i="1">
                <a:solidFill>
                  <a:srgbClr val="FFFFFF"/>
                </a:solidFill>
              </a:defRPr>
            </a:lvl8pPr>
            <a:lvl9pPr marL="4114800" lvl="8" indent="-381000" algn="ctr">
              <a:spcBef>
                <a:spcPts val="0"/>
              </a:spcBef>
              <a:spcAft>
                <a:spcPts val="0"/>
              </a:spcAft>
              <a:buClr>
                <a:srgbClr val="FFFFFF"/>
              </a:buClr>
              <a:buSzPts val="2400"/>
              <a:buChar char="■"/>
              <a:defRPr sz="2400" i="1">
                <a:solidFill>
                  <a:srgbClr val="FFFFFF"/>
                </a:solidFill>
              </a:defRPr>
            </a:lvl9pPr>
          </a:lstStyle>
          <a:p>
            <a:endParaRPr/>
          </a:p>
        </p:txBody>
      </p:sp>
      <p:sp>
        <p:nvSpPr>
          <p:cNvPr id="20" name="Google Shape;20;p4"/>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21"/>
        <p:cNvGrpSpPr/>
        <p:nvPr/>
      </p:nvGrpSpPr>
      <p:grpSpPr>
        <a:xfrm>
          <a:off x="0" y="0"/>
          <a:ext cx="0" cy="0"/>
          <a:chOff x="0" y="0"/>
          <a:chExt cx="0" cy="0"/>
        </a:xfrm>
      </p:grpSpPr>
      <p:pic>
        <p:nvPicPr>
          <p:cNvPr id="22" name="Google Shape;22;p5"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23" name="Google Shape;23;p5"/>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a:spcBef>
                <a:spcPts val="0"/>
              </a:spcBef>
              <a:spcAft>
                <a:spcPts val="0"/>
              </a:spcAft>
              <a:buSzPts val="4800"/>
              <a:buFont typeface="Lato Hairline"/>
              <a:buNone/>
              <a:defRPr>
                <a:latin typeface="Lato Hairline"/>
                <a:ea typeface="Lato Hairline"/>
                <a:cs typeface="Lato Hairline"/>
                <a:sym typeface="Lato Hairline"/>
              </a:defRPr>
            </a:lvl1pPr>
            <a:lvl2pPr lvl="1">
              <a:spcBef>
                <a:spcPts val="0"/>
              </a:spcBef>
              <a:spcAft>
                <a:spcPts val="0"/>
              </a:spcAft>
              <a:buSzPts val="4800"/>
              <a:buFont typeface="Lato Hairline"/>
              <a:buNone/>
              <a:defRPr>
                <a:latin typeface="Lato Hairline"/>
                <a:ea typeface="Lato Hairline"/>
                <a:cs typeface="Lato Hairline"/>
                <a:sym typeface="Lato Hairline"/>
              </a:defRPr>
            </a:lvl2pPr>
            <a:lvl3pPr lvl="2">
              <a:spcBef>
                <a:spcPts val="0"/>
              </a:spcBef>
              <a:spcAft>
                <a:spcPts val="0"/>
              </a:spcAft>
              <a:buSzPts val="4800"/>
              <a:buFont typeface="Lato Hairline"/>
              <a:buNone/>
              <a:defRPr>
                <a:latin typeface="Lato Hairline"/>
                <a:ea typeface="Lato Hairline"/>
                <a:cs typeface="Lato Hairline"/>
                <a:sym typeface="Lato Hairline"/>
              </a:defRPr>
            </a:lvl3pPr>
            <a:lvl4pPr lvl="3">
              <a:spcBef>
                <a:spcPts val="0"/>
              </a:spcBef>
              <a:spcAft>
                <a:spcPts val="0"/>
              </a:spcAft>
              <a:buSzPts val="4800"/>
              <a:buFont typeface="Lato Hairline"/>
              <a:buNone/>
              <a:defRPr>
                <a:latin typeface="Lato Hairline"/>
                <a:ea typeface="Lato Hairline"/>
                <a:cs typeface="Lato Hairline"/>
                <a:sym typeface="Lato Hairline"/>
              </a:defRPr>
            </a:lvl4pPr>
            <a:lvl5pPr lvl="4">
              <a:spcBef>
                <a:spcPts val="0"/>
              </a:spcBef>
              <a:spcAft>
                <a:spcPts val="0"/>
              </a:spcAft>
              <a:buSzPts val="4800"/>
              <a:buFont typeface="Lato Hairline"/>
              <a:buNone/>
              <a:defRPr>
                <a:latin typeface="Lato Hairline"/>
                <a:ea typeface="Lato Hairline"/>
                <a:cs typeface="Lato Hairline"/>
                <a:sym typeface="Lato Hairline"/>
              </a:defRPr>
            </a:lvl5pPr>
            <a:lvl6pPr lvl="5">
              <a:spcBef>
                <a:spcPts val="0"/>
              </a:spcBef>
              <a:spcAft>
                <a:spcPts val="0"/>
              </a:spcAft>
              <a:buSzPts val="4800"/>
              <a:buFont typeface="Lato Hairline"/>
              <a:buNone/>
              <a:defRPr>
                <a:latin typeface="Lato Hairline"/>
                <a:ea typeface="Lato Hairline"/>
                <a:cs typeface="Lato Hairline"/>
                <a:sym typeface="Lato Hairline"/>
              </a:defRPr>
            </a:lvl6pPr>
            <a:lvl7pPr lvl="6">
              <a:spcBef>
                <a:spcPts val="0"/>
              </a:spcBef>
              <a:spcAft>
                <a:spcPts val="0"/>
              </a:spcAft>
              <a:buSzPts val="4800"/>
              <a:buFont typeface="Lato Hairline"/>
              <a:buNone/>
              <a:defRPr>
                <a:latin typeface="Lato Hairline"/>
                <a:ea typeface="Lato Hairline"/>
                <a:cs typeface="Lato Hairline"/>
                <a:sym typeface="Lato Hairline"/>
              </a:defRPr>
            </a:lvl7pPr>
            <a:lvl8pPr lvl="7">
              <a:spcBef>
                <a:spcPts val="0"/>
              </a:spcBef>
              <a:spcAft>
                <a:spcPts val="0"/>
              </a:spcAft>
              <a:buSzPts val="4800"/>
              <a:buFont typeface="Lato Hairline"/>
              <a:buNone/>
              <a:defRPr>
                <a:latin typeface="Lato Hairline"/>
                <a:ea typeface="Lato Hairline"/>
                <a:cs typeface="Lato Hairline"/>
                <a:sym typeface="Lato Hairline"/>
              </a:defRPr>
            </a:lvl8pPr>
            <a:lvl9pPr lvl="8">
              <a:spcBef>
                <a:spcPts val="0"/>
              </a:spcBef>
              <a:spcAft>
                <a:spcPts val="0"/>
              </a:spcAft>
              <a:buSzPts val="4800"/>
              <a:buFont typeface="Lato Hairline"/>
              <a:buNone/>
              <a:defRPr>
                <a:latin typeface="Lato Hairline"/>
                <a:ea typeface="Lato Hairline"/>
                <a:cs typeface="Lato Hairline"/>
                <a:sym typeface="Lato Hairline"/>
              </a:defRPr>
            </a:lvl9pPr>
          </a:lstStyle>
          <a:p>
            <a:endParaRPr/>
          </a:p>
        </p:txBody>
      </p:sp>
      <p:sp>
        <p:nvSpPr>
          <p:cNvPr id="24" name="Google Shape;24;p5"/>
          <p:cNvSpPr txBox="1">
            <a:spLocks noGrp="1"/>
          </p:cNvSpPr>
          <p:nvPr>
            <p:ph type="body" idx="1"/>
          </p:nvPr>
        </p:nvSpPr>
        <p:spPr>
          <a:xfrm>
            <a:off x="457200" y="2244400"/>
            <a:ext cx="5511300" cy="26052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5" name="Google Shape;25;p5"/>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26"/>
        <p:cNvGrpSpPr/>
        <p:nvPr/>
      </p:nvGrpSpPr>
      <p:grpSpPr>
        <a:xfrm>
          <a:off x="0" y="0"/>
          <a:ext cx="0" cy="0"/>
          <a:chOff x="0" y="0"/>
          <a:chExt cx="0" cy="0"/>
        </a:xfrm>
      </p:grpSpPr>
      <p:pic>
        <p:nvPicPr>
          <p:cNvPr id="27" name="Google Shape;27;p6"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28" name="Google Shape;28;p6"/>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9" name="Google Shape;29;p6"/>
          <p:cNvSpPr txBox="1">
            <a:spLocks noGrp="1"/>
          </p:cNvSpPr>
          <p:nvPr>
            <p:ph type="body" idx="1"/>
          </p:nvPr>
        </p:nvSpPr>
        <p:spPr>
          <a:xfrm>
            <a:off x="457200" y="2211825"/>
            <a:ext cx="2675100" cy="26379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0" name="Google Shape;30;p6"/>
          <p:cNvSpPr txBox="1">
            <a:spLocks noGrp="1"/>
          </p:cNvSpPr>
          <p:nvPr>
            <p:ph type="body" idx="2"/>
          </p:nvPr>
        </p:nvSpPr>
        <p:spPr>
          <a:xfrm>
            <a:off x="3293406" y="2211825"/>
            <a:ext cx="2675100" cy="26379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1" name="Google Shape;31;p6"/>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circle" type="blank">
  <p:cSld name="BLANK">
    <p:bg>
      <p:bgPr>
        <a:blipFill>
          <a:blip r:embed="rId2">
            <a:alphaModFix/>
          </a:blip>
          <a:stretch>
            <a:fillRect/>
          </a:stretch>
        </a:blipFill>
        <a:effectLst/>
      </p:bgPr>
    </p:bg>
    <p:spTree>
      <p:nvGrpSpPr>
        <p:cNvPr id="1" name="Shape 47"/>
        <p:cNvGrpSpPr/>
        <p:nvPr/>
      </p:nvGrpSpPr>
      <p:grpSpPr>
        <a:xfrm>
          <a:off x="0" y="0"/>
          <a:ext cx="0" cy="0"/>
          <a:chOff x="0" y="0"/>
          <a:chExt cx="0" cy="0"/>
        </a:xfrm>
      </p:grpSpPr>
      <p:pic>
        <p:nvPicPr>
          <p:cNvPr id="48" name="Google Shape;48;p10" descr="paint_transparent4.png"/>
          <p:cNvPicPr preferRelativeResize="0"/>
          <p:nvPr/>
        </p:nvPicPr>
        <p:blipFill>
          <a:blip r:embed="rId3">
            <a:alphaModFix/>
          </a:blip>
          <a:stretch>
            <a:fillRect/>
          </a:stretch>
        </p:blipFill>
        <p:spPr>
          <a:xfrm>
            <a:off x="0" y="0"/>
            <a:ext cx="9144000" cy="5143513"/>
          </a:xfrm>
          <a:prstGeom prst="rect">
            <a:avLst/>
          </a:prstGeom>
          <a:noFill/>
          <a:ln>
            <a:noFill/>
          </a:ln>
        </p:spPr>
      </p:pic>
      <p:sp>
        <p:nvSpPr>
          <p:cNvPr id="49" name="Google Shape;49;p10"/>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CCCCC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1348975"/>
            <a:ext cx="55113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1pPr>
            <a:lvl2pPr lvl="1">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2pPr>
            <a:lvl3pPr lvl="2">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3pPr>
            <a:lvl4pPr lvl="3">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4pPr>
            <a:lvl5pPr lvl="4">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5pPr>
            <a:lvl6pPr lvl="5">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6pPr>
            <a:lvl7pPr lvl="6">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7pPr>
            <a:lvl8pPr lvl="7">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8pPr>
            <a:lvl9pPr lvl="8">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9pPr>
          </a:lstStyle>
          <a:p>
            <a:endParaRPr/>
          </a:p>
        </p:txBody>
      </p:sp>
      <p:sp>
        <p:nvSpPr>
          <p:cNvPr id="7" name="Google Shape;7;p1"/>
          <p:cNvSpPr txBox="1">
            <a:spLocks noGrp="1"/>
          </p:cNvSpPr>
          <p:nvPr>
            <p:ph type="body" idx="1"/>
          </p:nvPr>
        </p:nvSpPr>
        <p:spPr>
          <a:xfrm>
            <a:off x="457200" y="2244400"/>
            <a:ext cx="5511300" cy="2605200"/>
          </a:xfrm>
          <a:prstGeom prst="rect">
            <a:avLst/>
          </a:prstGeom>
          <a:noFill/>
          <a:ln>
            <a:noFill/>
          </a:ln>
        </p:spPr>
        <p:txBody>
          <a:bodyPr spcFirstLastPara="1" wrap="square" lIns="91425" tIns="91425" rIns="91425" bIns="91425" anchor="t" anchorCtr="0">
            <a:noAutofit/>
          </a:bodyPr>
          <a:lstStyle>
            <a:lvl1pPr marL="457200" lvl="0" indent="-342900">
              <a:spcBef>
                <a:spcPts val="600"/>
              </a:spcBef>
              <a:spcAft>
                <a:spcPts val="0"/>
              </a:spcAft>
              <a:buClr>
                <a:schemeClr val="lt2"/>
              </a:buClr>
              <a:buSzPts val="1800"/>
              <a:buFont typeface="Lato Light"/>
              <a:buChar char="×"/>
              <a:defRPr sz="1800">
                <a:solidFill>
                  <a:schemeClr val="dk2"/>
                </a:solidFill>
                <a:latin typeface="Lato Light"/>
                <a:ea typeface="Lato Light"/>
                <a:cs typeface="Lato Light"/>
                <a:sym typeface="Lato Light"/>
              </a:defRPr>
            </a:lvl1pPr>
            <a:lvl2pPr marL="914400" lvl="1" indent="-342900">
              <a:spcBef>
                <a:spcPts val="0"/>
              </a:spcBef>
              <a:spcAft>
                <a:spcPts val="0"/>
              </a:spcAft>
              <a:buClr>
                <a:schemeClr val="lt2"/>
              </a:buClr>
              <a:buSzPts val="1800"/>
              <a:buFont typeface="Lato Light"/>
              <a:buChar char="×"/>
              <a:defRPr sz="1800">
                <a:solidFill>
                  <a:schemeClr val="dk2"/>
                </a:solidFill>
                <a:latin typeface="Lato Light"/>
                <a:ea typeface="Lato Light"/>
                <a:cs typeface="Lato Light"/>
                <a:sym typeface="Lato Light"/>
              </a:defRPr>
            </a:lvl2pPr>
            <a:lvl3pPr marL="1371600" lvl="2" indent="-342900">
              <a:spcBef>
                <a:spcPts val="0"/>
              </a:spcBef>
              <a:spcAft>
                <a:spcPts val="0"/>
              </a:spcAft>
              <a:buClr>
                <a:schemeClr val="lt2"/>
              </a:buClr>
              <a:buSzPts val="1800"/>
              <a:buFont typeface="Lato Light"/>
              <a:buChar char="×"/>
              <a:defRPr sz="1800">
                <a:solidFill>
                  <a:schemeClr val="dk2"/>
                </a:solidFill>
                <a:latin typeface="Lato Light"/>
                <a:ea typeface="Lato Light"/>
                <a:cs typeface="Lato Light"/>
                <a:sym typeface="Lato Light"/>
              </a:defRPr>
            </a:lvl3pPr>
            <a:lvl4pPr marL="1828800" lvl="3" indent="-3429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4pPr>
            <a:lvl5pPr marL="2286000" lvl="4" indent="-3429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5pPr>
            <a:lvl6pPr marL="2743200" lvl="5" indent="-3429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6pPr>
            <a:lvl7pPr marL="3200400" lvl="6" indent="-3429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7pPr>
            <a:lvl8pPr marL="3657600" lvl="7" indent="-3429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8pPr>
            <a:lvl9pPr marL="4114800" lvl="8" indent="-3429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9pPr>
          </a:lstStyle>
          <a:p>
            <a:endParaRPr/>
          </a:p>
        </p:txBody>
      </p:sp>
      <p:sp>
        <p:nvSpPr>
          <p:cNvPr id="8" name="Google Shape;8;p1"/>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lvl1pPr lvl="0" algn="r">
              <a:buNone/>
              <a:defRPr sz="1800">
                <a:solidFill>
                  <a:schemeClr val="lt1"/>
                </a:solidFill>
                <a:latin typeface="Lato Light"/>
                <a:ea typeface="Lato Light"/>
                <a:cs typeface="Lato Light"/>
                <a:sym typeface="Lato Light"/>
              </a:defRPr>
            </a:lvl1pPr>
            <a:lvl2pPr lvl="1" algn="r">
              <a:buNone/>
              <a:defRPr sz="1800">
                <a:solidFill>
                  <a:schemeClr val="lt1"/>
                </a:solidFill>
                <a:latin typeface="Lato Light"/>
                <a:ea typeface="Lato Light"/>
                <a:cs typeface="Lato Light"/>
                <a:sym typeface="Lato Light"/>
              </a:defRPr>
            </a:lvl2pPr>
            <a:lvl3pPr lvl="2" algn="r">
              <a:buNone/>
              <a:defRPr sz="1800">
                <a:solidFill>
                  <a:schemeClr val="lt1"/>
                </a:solidFill>
                <a:latin typeface="Lato Light"/>
                <a:ea typeface="Lato Light"/>
                <a:cs typeface="Lato Light"/>
                <a:sym typeface="Lato Light"/>
              </a:defRPr>
            </a:lvl3pPr>
            <a:lvl4pPr lvl="3" algn="r">
              <a:buNone/>
              <a:defRPr sz="1800">
                <a:solidFill>
                  <a:schemeClr val="lt1"/>
                </a:solidFill>
                <a:latin typeface="Lato Light"/>
                <a:ea typeface="Lato Light"/>
                <a:cs typeface="Lato Light"/>
                <a:sym typeface="Lato Light"/>
              </a:defRPr>
            </a:lvl4pPr>
            <a:lvl5pPr lvl="4" algn="r">
              <a:buNone/>
              <a:defRPr sz="1800">
                <a:solidFill>
                  <a:schemeClr val="lt1"/>
                </a:solidFill>
                <a:latin typeface="Lato Light"/>
                <a:ea typeface="Lato Light"/>
                <a:cs typeface="Lato Light"/>
                <a:sym typeface="Lato Light"/>
              </a:defRPr>
            </a:lvl5pPr>
            <a:lvl6pPr lvl="5" algn="r">
              <a:buNone/>
              <a:defRPr sz="1800">
                <a:solidFill>
                  <a:schemeClr val="lt1"/>
                </a:solidFill>
                <a:latin typeface="Lato Light"/>
                <a:ea typeface="Lato Light"/>
                <a:cs typeface="Lato Light"/>
                <a:sym typeface="Lato Light"/>
              </a:defRPr>
            </a:lvl6pPr>
            <a:lvl7pPr lvl="6" algn="r">
              <a:buNone/>
              <a:defRPr sz="1800">
                <a:solidFill>
                  <a:schemeClr val="lt1"/>
                </a:solidFill>
                <a:latin typeface="Lato Light"/>
                <a:ea typeface="Lato Light"/>
                <a:cs typeface="Lato Light"/>
                <a:sym typeface="Lato Light"/>
              </a:defRPr>
            </a:lvl7pPr>
            <a:lvl8pPr lvl="7" algn="r">
              <a:buNone/>
              <a:defRPr sz="1800">
                <a:solidFill>
                  <a:schemeClr val="lt1"/>
                </a:solidFill>
                <a:latin typeface="Lato Light"/>
                <a:ea typeface="Lato Light"/>
                <a:cs typeface="Lato Light"/>
                <a:sym typeface="Lato Light"/>
              </a:defRPr>
            </a:lvl8pPr>
            <a:lvl9pPr lvl="8" algn="r">
              <a:buNone/>
              <a:defRPr sz="1800">
                <a:solidFill>
                  <a:schemeClr val="lt1"/>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6"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OneDrive%20-%20Northern%20York%20County%20School%20District/Documents/English%202%20Syllabus.docx" TargetMode="External"/><Relationship Id="rId2" Type="http://schemas.openxmlformats.org/officeDocument/2006/relationships/hyperlink" Target="../OneDrive%20-%20Northern%20York%20County%20School%20District/Documents/English%201%20Syllabus.doc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docs.google.com/forms/d/e/1FAIpQLSc1g8M-2paDSMRD8ZS9Hdei10wornZ9C_Cboa6GFo72sOwo6Q/viewform?usp=sf_link"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padlet.com/eseiser/z4akuq2b4juix3aw" TargetMode="External"/><Relationship Id="rId2" Type="http://schemas.openxmlformats.org/officeDocument/2006/relationships/hyperlink" Target="https://padlet.com/eseiser/tatnyj71wcvsm82a"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mailto:eseiser@northernyork.org"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a:spLocks noGrp="1"/>
          </p:cNvSpPr>
          <p:nvPr>
            <p:ph type="ctrTitle"/>
          </p:nvPr>
        </p:nvSpPr>
        <p:spPr>
          <a:xfrm>
            <a:off x="3208125" y="3287225"/>
            <a:ext cx="5250300" cy="1159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t>Welcome to Back to School Night!</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7404A6-7068-4548-BF89-8FC63B8077F3}"/>
              </a:ext>
            </a:extLst>
          </p:cNvPr>
          <p:cNvSpPr>
            <a:spLocks noGrp="1"/>
          </p:cNvSpPr>
          <p:nvPr>
            <p:ph type="body" idx="1"/>
          </p:nvPr>
        </p:nvSpPr>
        <p:spPr>
          <a:xfrm>
            <a:off x="2483400" y="676105"/>
            <a:ext cx="4177200" cy="3471300"/>
          </a:xfrm>
        </p:spPr>
        <p:txBody>
          <a:bodyPr/>
          <a:lstStyle/>
          <a:p>
            <a:pPr marL="76200" indent="0">
              <a:buNone/>
            </a:pPr>
            <a:r>
              <a:rPr lang="en-US" sz="2000" dirty="0"/>
              <a:t>My name is Miss Emily Seiser, and I am so excited to be your student’s English teacher this year! I teach English 1 and English 2. This is my second year of teaching, but it is my first year at Northern High School. Please watch the welcome video in the Welcome Video and Resources folder to learn more about me in the Course and the class for this year.</a:t>
            </a:r>
          </a:p>
        </p:txBody>
      </p:sp>
      <p:sp>
        <p:nvSpPr>
          <p:cNvPr id="3" name="Slide Number Placeholder 2">
            <a:extLst>
              <a:ext uri="{FF2B5EF4-FFF2-40B4-BE49-F238E27FC236}">
                <a16:creationId xmlns:a16="http://schemas.microsoft.com/office/drawing/2014/main" id="{D750F560-77F1-4131-A88A-90FB8BE46FF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a:t>
            </a:fld>
            <a:endParaRPr lang="en"/>
          </a:p>
        </p:txBody>
      </p:sp>
    </p:spTree>
    <p:extLst>
      <p:ext uri="{BB962C8B-B14F-4D97-AF65-F5344CB8AC3E}">
        <p14:creationId xmlns:p14="http://schemas.microsoft.com/office/powerpoint/2010/main" val="3775742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D0BA88-61CE-401A-96CE-11224B80781B}"/>
              </a:ext>
            </a:extLst>
          </p:cNvPr>
          <p:cNvSpPr>
            <a:spLocks noGrp="1"/>
          </p:cNvSpPr>
          <p:nvPr>
            <p:ph type="ctrTitle"/>
          </p:nvPr>
        </p:nvSpPr>
        <p:spPr>
          <a:xfrm>
            <a:off x="657300" y="2250100"/>
            <a:ext cx="3914700" cy="1159800"/>
          </a:xfrm>
        </p:spPr>
        <p:txBody>
          <a:bodyPr/>
          <a:lstStyle/>
          <a:p>
            <a:r>
              <a:rPr lang="en-US" dirty="0"/>
              <a:t>Click on the links below to read the syllabi:</a:t>
            </a:r>
          </a:p>
        </p:txBody>
      </p:sp>
      <p:sp>
        <p:nvSpPr>
          <p:cNvPr id="5" name="Subtitle 4">
            <a:extLst>
              <a:ext uri="{FF2B5EF4-FFF2-40B4-BE49-F238E27FC236}">
                <a16:creationId xmlns:a16="http://schemas.microsoft.com/office/drawing/2014/main" id="{D14FC703-2BBA-4E3F-BD92-CC8AD06E1855}"/>
              </a:ext>
            </a:extLst>
          </p:cNvPr>
          <p:cNvSpPr>
            <a:spLocks noGrp="1"/>
          </p:cNvSpPr>
          <p:nvPr>
            <p:ph type="subTitle" idx="1"/>
          </p:nvPr>
        </p:nvSpPr>
        <p:spPr>
          <a:xfrm>
            <a:off x="657300" y="3409900"/>
            <a:ext cx="3914700" cy="784800"/>
          </a:xfrm>
        </p:spPr>
        <p:txBody>
          <a:bodyPr/>
          <a:lstStyle/>
          <a:p>
            <a:r>
              <a:rPr lang="en-US" dirty="0">
                <a:hlinkClick r:id="rId2" action="ppaction://hlinkfile"/>
              </a:rPr>
              <a:t>English 1</a:t>
            </a:r>
            <a:endParaRPr lang="en-US" dirty="0"/>
          </a:p>
          <a:p>
            <a:endParaRPr lang="en-US" dirty="0"/>
          </a:p>
          <a:p>
            <a:r>
              <a:rPr lang="en-US" dirty="0">
                <a:hlinkClick r:id="rId3" action="ppaction://hlinkfile"/>
              </a:rPr>
              <a:t>English 2</a:t>
            </a:r>
            <a:endParaRPr lang="en-US" dirty="0"/>
          </a:p>
          <a:p>
            <a:endParaRPr lang="en-US" dirty="0"/>
          </a:p>
          <a:p>
            <a:r>
              <a:rPr lang="en-US" dirty="0"/>
              <a:t>          You can also find links to the syllabi in the Course Welcome Video and Resources folder on Schoology. </a:t>
            </a:r>
          </a:p>
        </p:txBody>
      </p:sp>
      <p:sp>
        <p:nvSpPr>
          <p:cNvPr id="3" name="Slide Number Placeholder 2">
            <a:extLst>
              <a:ext uri="{FF2B5EF4-FFF2-40B4-BE49-F238E27FC236}">
                <a16:creationId xmlns:a16="http://schemas.microsoft.com/office/drawing/2014/main" id="{FD7310F7-0F74-4B7A-9F8E-EC18DA01D1CC}"/>
              </a:ext>
            </a:extLst>
          </p:cNvPr>
          <p:cNvSpPr>
            <a:spLocks noGrp="1"/>
          </p:cNvSpPr>
          <p:nvPr>
            <p:ph type="sldNum" idx="4294967295"/>
          </p:nvPr>
        </p:nvSpPr>
        <p:spPr>
          <a:xfrm>
            <a:off x="0" y="4673600"/>
            <a:ext cx="549275" cy="393700"/>
          </a:xfrm>
        </p:spPr>
        <p:txBody>
          <a:bodyPr/>
          <a:lstStyle/>
          <a:p>
            <a:pPr marL="0" lvl="0" indent="0" algn="ctr" rtl="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1529600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D1163D4-C620-4A22-BF23-44A6006458A7}"/>
              </a:ext>
            </a:extLst>
          </p:cNvPr>
          <p:cNvSpPr>
            <a:spLocks noGrp="1"/>
          </p:cNvSpPr>
          <p:nvPr>
            <p:ph type="body" idx="1"/>
          </p:nvPr>
        </p:nvSpPr>
        <p:spPr>
          <a:xfrm>
            <a:off x="537210" y="747070"/>
            <a:ext cx="5511300" cy="2605200"/>
          </a:xfrm>
        </p:spPr>
        <p:txBody>
          <a:bodyPr/>
          <a:lstStyle/>
          <a:p>
            <a:r>
              <a:rPr lang="en-US" dirty="0"/>
              <a:t>Is there anything you’d like me to know about your student? If so, please fill out this form:</a:t>
            </a:r>
          </a:p>
          <a:p>
            <a:pPr lvl="1"/>
            <a:r>
              <a:rPr lang="en-US" dirty="0">
                <a:hlinkClick r:id="rId2"/>
              </a:rPr>
              <a:t>https://docs.google.com/forms/d/e/1FAIpQLSc1g8M-2paDSMRD8ZS9Hdei10wornZ9C_Cboa6GFo72sOwo6Q/viewform?usp=sf_link</a:t>
            </a:r>
            <a:r>
              <a:rPr lang="en-US" dirty="0"/>
              <a:t> </a:t>
            </a:r>
          </a:p>
        </p:txBody>
      </p:sp>
    </p:spTree>
    <p:extLst>
      <p:ext uri="{BB962C8B-B14F-4D97-AF65-F5344CB8AC3E}">
        <p14:creationId xmlns:p14="http://schemas.microsoft.com/office/powerpoint/2010/main" val="3206430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4F9890A-8E97-4D75-ABBB-9074B0F21437}"/>
              </a:ext>
            </a:extLst>
          </p:cNvPr>
          <p:cNvSpPr>
            <a:spLocks noGrp="1"/>
          </p:cNvSpPr>
          <p:nvPr>
            <p:ph type="body" idx="1"/>
          </p:nvPr>
        </p:nvSpPr>
        <p:spPr>
          <a:xfrm>
            <a:off x="480060" y="451604"/>
            <a:ext cx="5795010" cy="3640335"/>
          </a:xfrm>
        </p:spPr>
        <p:txBody>
          <a:bodyPr/>
          <a:lstStyle/>
          <a:p>
            <a:r>
              <a:rPr lang="en-US" dirty="0"/>
              <a:t>Typically for Back to School Night, I would have a station where you could leave a sticky note for your student to see the next day. Even though this year looks a bit different, I still wanted to give you the opportunity to leave an encouraging note for your student. If you would like to, please click on the following links to leave your student a note.  Once you get to the Padlet page, click on the pink plus sign, and you can write in the box that will appear. To post, click outside of the box. </a:t>
            </a:r>
          </a:p>
          <a:p>
            <a:pPr lvl="1"/>
            <a:r>
              <a:rPr lang="en-US" dirty="0"/>
              <a:t>English 1: </a:t>
            </a:r>
            <a:r>
              <a:rPr lang="en-US" dirty="0">
                <a:hlinkClick r:id="rId2"/>
              </a:rPr>
              <a:t>https://padlet.com/eseiser/tatnyj71wcvsm82a</a:t>
            </a:r>
            <a:r>
              <a:rPr lang="en-US" dirty="0"/>
              <a:t> </a:t>
            </a:r>
          </a:p>
          <a:p>
            <a:pPr lvl="1"/>
            <a:endParaRPr lang="en-US" dirty="0"/>
          </a:p>
          <a:p>
            <a:pPr lvl="1"/>
            <a:r>
              <a:rPr lang="en-US" dirty="0"/>
              <a:t>English 2: </a:t>
            </a:r>
            <a:r>
              <a:rPr lang="en-US" dirty="0">
                <a:hlinkClick r:id="rId3"/>
              </a:rPr>
              <a:t>https://padlet.com/eseiser/z4akuq2b4juix3aw</a:t>
            </a:r>
            <a:r>
              <a:rPr lang="en-US" dirty="0"/>
              <a:t> </a:t>
            </a:r>
          </a:p>
        </p:txBody>
      </p:sp>
      <p:sp>
        <p:nvSpPr>
          <p:cNvPr id="4" name="Slide Number Placeholder 3">
            <a:extLst>
              <a:ext uri="{FF2B5EF4-FFF2-40B4-BE49-F238E27FC236}">
                <a16:creationId xmlns:a16="http://schemas.microsoft.com/office/drawing/2014/main" id="{D311E137-284E-410C-80E6-EE6629E6C6C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43751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5DE09C5-9D32-4730-B3F9-7ADA41BF2D7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6" name="TextBox 5">
            <a:extLst>
              <a:ext uri="{FF2B5EF4-FFF2-40B4-BE49-F238E27FC236}">
                <a16:creationId xmlns:a16="http://schemas.microsoft.com/office/drawing/2014/main" id="{4CCF436C-29B2-45FD-B189-88DA67E53321}"/>
              </a:ext>
            </a:extLst>
          </p:cNvPr>
          <p:cNvSpPr txBox="1"/>
          <p:nvPr/>
        </p:nvSpPr>
        <p:spPr>
          <a:xfrm>
            <a:off x="2948970" y="1294477"/>
            <a:ext cx="3794760" cy="2554545"/>
          </a:xfrm>
          <a:prstGeom prst="rect">
            <a:avLst/>
          </a:prstGeom>
          <a:solidFill>
            <a:schemeClr val="bg1"/>
          </a:solidFill>
        </p:spPr>
        <p:txBody>
          <a:bodyPr wrap="square" rtlCol="0">
            <a:spAutoFit/>
          </a:bodyPr>
          <a:lstStyle/>
          <a:p>
            <a:pPr algn="ctr"/>
            <a:r>
              <a:rPr lang="en-US" sz="2000" dirty="0">
                <a:latin typeface="Lato Light" panose="020B0604020202020204" charset="0"/>
              </a:rPr>
              <a:t>If you have any questions, please contact me!</a:t>
            </a:r>
          </a:p>
          <a:p>
            <a:pPr algn="ctr"/>
            <a:endParaRPr lang="en-US" sz="2000" dirty="0">
              <a:latin typeface="Lato Light" panose="020B0604020202020204" charset="0"/>
            </a:endParaRPr>
          </a:p>
          <a:p>
            <a:pPr algn="ctr"/>
            <a:r>
              <a:rPr lang="en-US" sz="2000" dirty="0">
                <a:latin typeface="Lato Light" panose="020B0604020202020204" charset="0"/>
              </a:rPr>
              <a:t>Email: </a:t>
            </a:r>
            <a:r>
              <a:rPr lang="en-US" sz="2000" dirty="0">
                <a:latin typeface="Lato Light" panose="020B0604020202020204" charset="0"/>
                <a:hlinkClick r:id="rId2"/>
              </a:rPr>
              <a:t>eseiser@northernyork.org</a:t>
            </a:r>
            <a:endParaRPr lang="en-US" sz="2000" dirty="0">
              <a:latin typeface="Lato Light" panose="020B0604020202020204" charset="0"/>
            </a:endParaRPr>
          </a:p>
          <a:p>
            <a:pPr algn="ctr"/>
            <a:endParaRPr lang="en-US" sz="2000" dirty="0">
              <a:latin typeface="Lato Light" panose="020B0604020202020204" charset="0"/>
            </a:endParaRPr>
          </a:p>
          <a:p>
            <a:pPr algn="ctr"/>
            <a:r>
              <a:rPr lang="en-US" sz="2000" dirty="0">
                <a:latin typeface="Lato Light" panose="020B0604020202020204" charset="0"/>
              </a:rPr>
              <a:t>Phone: (717) 432-8691 extension 2226</a:t>
            </a:r>
          </a:p>
        </p:txBody>
      </p:sp>
    </p:spTree>
    <p:extLst>
      <p:ext uri="{BB962C8B-B14F-4D97-AF65-F5344CB8AC3E}">
        <p14:creationId xmlns:p14="http://schemas.microsoft.com/office/powerpoint/2010/main" val="1369078130"/>
      </p:ext>
    </p:extLst>
  </p:cSld>
  <p:clrMapOvr>
    <a:masterClrMapping/>
  </p:clrMapOvr>
</p:sld>
</file>

<file path=ppt/theme/theme1.xml><?xml version="1.0" encoding="utf-8"?>
<a:theme xmlns:a="http://schemas.openxmlformats.org/drawingml/2006/main" name="Eglamour template">
  <a:themeElements>
    <a:clrScheme name="Custom 347">
      <a:dk1>
        <a:srgbClr val="434343"/>
      </a:dk1>
      <a:lt1>
        <a:srgbClr val="FFFFFF"/>
      </a:lt1>
      <a:dk2>
        <a:srgbClr val="666666"/>
      </a:dk2>
      <a:lt2>
        <a:srgbClr val="B7B7B7"/>
      </a:lt2>
      <a:accent1>
        <a:srgbClr val="5FDB72"/>
      </a:accent1>
      <a:accent2>
        <a:srgbClr val="1CCFBA"/>
      </a:accent2>
      <a:accent3>
        <a:srgbClr val="23ADDF"/>
      </a:accent3>
      <a:accent4>
        <a:srgbClr val="E650D3"/>
      </a:accent4>
      <a:accent5>
        <a:srgbClr val="8B1EA0"/>
      </a:accent5>
      <a:accent6>
        <a:srgbClr val="FFB300"/>
      </a:accent6>
      <a:hlink>
        <a:srgbClr val="4A86E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9A86AC6FFCD94A9679971205A90E01" ma:contentTypeVersion="7" ma:contentTypeDescription="Create a new document." ma:contentTypeScope="" ma:versionID="cc7fe18e9eebe615583ca038aa8b1b96">
  <xsd:schema xmlns:xsd="http://www.w3.org/2001/XMLSchema" xmlns:xs="http://www.w3.org/2001/XMLSchema" xmlns:p="http://schemas.microsoft.com/office/2006/metadata/properties" xmlns:ns3="e403643a-645c-4cc1-8791-c483028ff125" xmlns:ns4="0ad4b4c5-2737-4e0e-9f4d-ee06edf75cd0" targetNamespace="http://schemas.microsoft.com/office/2006/metadata/properties" ma:root="true" ma:fieldsID="648fb8d83853049ffb55b2cfb8af0b2d" ns3:_="" ns4:_="">
    <xsd:import namespace="e403643a-645c-4cc1-8791-c483028ff125"/>
    <xsd:import namespace="0ad4b4c5-2737-4e0e-9f4d-ee06edf75cd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03643a-645c-4cc1-8791-c483028ff1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ad4b4c5-2737-4e0e-9f4d-ee06edf75cd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1C54F64-D2F1-475F-8DF9-EAD17CE085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03643a-645c-4cc1-8791-c483028ff125"/>
    <ds:schemaRef ds:uri="0ad4b4c5-2737-4e0e-9f4d-ee06edf75c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2810839-B2FE-496B-A3C3-7BDEA95F7394}">
  <ds:schemaRefs>
    <ds:schemaRef ds:uri="http://schemas.microsoft.com/sharepoint/v3/contenttype/forms"/>
  </ds:schemaRefs>
</ds:datastoreItem>
</file>

<file path=customXml/itemProps3.xml><?xml version="1.0" encoding="utf-8"?>
<ds:datastoreItem xmlns:ds="http://schemas.openxmlformats.org/officeDocument/2006/customXml" ds:itemID="{272CEF45-E34A-4B69-84B0-951A04EDB36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14</TotalTime>
  <Words>323</Words>
  <Application>Microsoft Office PowerPoint</Application>
  <PresentationFormat>On-screen Show (16:9)</PresentationFormat>
  <Paragraphs>23</Paragraphs>
  <Slides>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Lato Light</vt:lpstr>
      <vt:lpstr>Lato Hairline</vt:lpstr>
      <vt:lpstr>Arial</vt:lpstr>
      <vt:lpstr>Eglamour template</vt:lpstr>
      <vt:lpstr>Welcome to Back to School Night!</vt:lpstr>
      <vt:lpstr>PowerPoint Presentation</vt:lpstr>
      <vt:lpstr>Click on the links below to read the syllabi:</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Back to School Night!</dc:title>
  <dc:creator>Emily Seiser</dc:creator>
  <cp:lastModifiedBy>Emily Seiser</cp:lastModifiedBy>
  <cp:revision>3</cp:revision>
  <dcterms:modified xsi:type="dcterms:W3CDTF">2020-09-23T18:49:44Z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0x010100809A86AC6FFCD94A9679971205A90E01</vt:lpwstr>
  </property>
</Properties>
</file>