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000" autoAdjust="0"/>
  </p:normalViewPr>
  <p:slideViewPr>
    <p:cSldViewPr>
      <p:cViewPr varScale="1">
        <p:scale>
          <a:sx n="50" d="100"/>
          <a:sy n="50" d="100"/>
        </p:scale>
        <p:origin x="-19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199D3-8DC8-49E3-ABB4-A4724931DB41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EAD2C-4A24-4D5E-8E9E-118F7AD8D7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Introduction to DNA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3- Name 3 traits that are the most</a:t>
            </a:r>
            <a:r>
              <a:rPr lang="en-US" baseline="0" dirty="0" smtClean="0"/>
              <a:t> common in our class population.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2-Name 2 traits that are considered “dominant”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1-Name 1 way traits are passed from generation to generation…..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=DNA.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1. So what is that word that means, passed from generation to generation? (Inherited)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DNA is </a:t>
            </a:r>
            <a:r>
              <a:rPr lang="en-US" b="1" i="1" baseline="0" dirty="0" smtClean="0"/>
              <a:t>Inherited</a:t>
            </a:r>
            <a:r>
              <a:rPr lang="en-US" baseline="0" dirty="0" smtClean="0"/>
              <a:t>  from </a:t>
            </a:r>
            <a:r>
              <a:rPr lang="en-US" b="1" i="1" baseline="0" dirty="0" smtClean="0"/>
              <a:t>parents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i="1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All animals and plants on Earth share something in common: they all use the same code to grow and function.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This code can be found in bacteria, elephants, oak trees, and humans. It’s the “master plan” for all organisms, like the source code for a computer program.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It’s the reason your toes are on the ends of your feet (where they belong) instead of on your hands or hanging off the edges of your ears.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2. This code is called </a:t>
            </a:r>
            <a:r>
              <a:rPr lang="en-US" b="1" dirty="0" smtClean="0"/>
              <a:t>DNA</a:t>
            </a:r>
            <a:r>
              <a:rPr lang="en-US" dirty="0" smtClean="0"/>
              <a:t>, which is shorthand for </a:t>
            </a:r>
            <a:r>
              <a:rPr lang="en-US" b="1" dirty="0" err="1" smtClean="0"/>
              <a:t>Deoxyribo</a:t>
            </a:r>
            <a:r>
              <a:rPr lang="en-US" b="1" dirty="0" smtClean="0"/>
              <a:t> Nucleic Acid</a:t>
            </a:r>
            <a:r>
              <a:rPr lang="en-US" dirty="0" smtClean="0"/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3. DNA exists as long molecules within the </a:t>
            </a:r>
            <a:r>
              <a:rPr lang="en-US" b="1" i="1" dirty="0" smtClean="0"/>
              <a:t>nucleus</a:t>
            </a:r>
            <a:r>
              <a:rPr lang="en-US" dirty="0" smtClean="0"/>
              <a:t> of almost every cell in an organism.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EAD2C-4A24-4D5E-8E9E-118F7AD8D7C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4. As</a:t>
            </a:r>
            <a:r>
              <a:rPr lang="en-US" baseline="0" dirty="0" smtClean="0"/>
              <a:t> </a:t>
            </a:r>
            <a:r>
              <a:rPr lang="en-US" b="1" i="1" baseline="0" dirty="0" smtClean="0"/>
              <a:t>Chromosomes</a:t>
            </a:r>
            <a:endParaRPr lang="en-US" b="1" i="1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EAD2C-4A24-4D5E-8E9E-118F7AD8D7C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5. DNA is made of…….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EAD2C-4A24-4D5E-8E9E-118F7AD8D7C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Nucleotides</a:t>
            </a:r>
          </a:p>
          <a:p>
            <a:pPr marL="228600" indent="-228600">
              <a:buAutoNum type="arabicParenR"/>
            </a:pPr>
            <a:r>
              <a:rPr lang="en-US" b="1" i="1" dirty="0" smtClean="0"/>
              <a:t>Sugar</a:t>
            </a:r>
          </a:p>
          <a:p>
            <a:pPr marL="228600" indent="-228600">
              <a:buAutoNum type="arabicParenR"/>
            </a:pPr>
            <a:r>
              <a:rPr lang="en-US" b="1" i="1" dirty="0" smtClean="0"/>
              <a:t>Phosphate</a:t>
            </a:r>
          </a:p>
          <a:p>
            <a:pPr marL="228600" indent="-228600">
              <a:buAutoNum type="arabicParenR"/>
            </a:pPr>
            <a:r>
              <a:rPr lang="en-US" b="1" i="1" dirty="0" smtClean="0"/>
              <a:t>Base</a:t>
            </a: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EAD2C-4A24-4D5E-8E9E-118F7AD8D7C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 = ATCG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6. DNA is in the form of a twisted ladder called a</a:t>
            </a:r>
            <a:r>
              <a:rPr lang="en-US" b="1" dirty="0" smtClean="0"/>
              <a:t> double helix.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>The rungs of the ladder make up the four-letter DNA code or alphabet: A, T, C, and G.</a:t>
            </a:r>
            <a:br>
              <a:rPr lang="en-US" dirty="0" smtClean="0"/>
            </a:br>
            <a:r>
              <a:rPr lang="en-US" dirty="0" smtClean="0"/>
              <a:t>These alphabet pieces are called </a:t>
            </a:r>
            <a:r>
              <a:rPr lang="en-US" b="1" dirty="0" smtClean="0"/>
              <a:t>bases </a:t>
            </a:r>
            <a:r>
              <a:rPr lang="en-US" dirty="0" smtClean="0"/>
              <a:t>and they bond together (in base pairs) according to special rules: </a:t>
            </a:r>
            <a:r>
              <a:rPr lang="en-US" i="1" dirty="0" smtClean="0"/>
              <a:t>A always pairs with T, and C always pairs with G [A–T C–G].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EAD2C-4A24-4D5E-8E9E-118F7AD8D7C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EAD2C-4A24-4D5E-8E9E-118F7AD8D7C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C3A134-F1C3-464B-BF47-54DC2DE08F52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C3A134-F1C3-464B-BF47-54DC2DE08F52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C3A134-F1C3-464B-BF47-54DC2DE08F52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C3A134-F1C3-464B-BF47-54DC2DE08F52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C3A134-F1C3-464B-BF47-54DC2DE08F52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C3A134-F1C3-464B-BF47-54DC2DE08F52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C3A134-F1C3-464B-BF47-54DC2DE08F52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C3A134-F1C3-464B-BF47-54DC2DE08F52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C3A134-F1C3-464B-BF47-54DC2DE08F52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C3A134-F1C3-464B-BF47-54DC2DE08F52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7C3A134-F1C3-464B-BF47-54DC2DE08F52}" type="datetimeFigureOut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Structure of DNA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Deoxyribonucleic Acid</a:t>
            </a:r>
            <a:endParaRPr lang="en-US" sz="6000" dirty="0"/>
          </a:p>
        </p:txBody>
      </p:sp>
      <p:pic>
        <p:nvPicPr>
          <p:cNvPr id="2050" name="Picture 2" descr="http://library.thinkquest.org/06aug/01942/plcells/thinkquest/nucle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609600"/>
            <a:ext cx="41148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ciencewithmrmilstid.com/media/chromosomalDN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867400" cy="673025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172201" y="457200"/>
            <a:ext cx="2971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DNA in each cell is coiled up tightly and packed into compact units called </a:t>
            </a:r>
            <a:r>
              <a:rPr lang="en-US" sz="3200" b="1" dirty="0" smtClean="0"/>
              <a:t>chromosomes</a:t>
            </a:r>
            <a:r>
              <a:rPr lang="en-US" sz="3200" dirty="0" smtClean="0"/>
              <a:t>.</a:t>
            </a:r>
            <a:br>
              <a:rPr lang="en-US" sz="3200" dirty="0" smtClean="0"/>
            </a:b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sciencewithmrmilstid.com/media/chromosom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199" y="533400"/>
            <a:ext cx="5058383" cy="594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772400" cy="914400"/>
          </a:xfrm>
        </p:spPr>
        <p:txBody>
          <a:bodyPr/>
          <a:lstStyle/>
          <a:p>
            <a:r>
              <a:rPr lang="en-US" sz="3200" dirty="0" smtClean="0">
                <a:solidFill>
                  <a:srgbClr val="FFCC00"/>
                </a:solidFill>
                <a:latin typeface="Comic Sans MS" pitchFamily="66" charset="0"/>
              </a:rPr>
              <a:t>Building block (monomer) of DNA is the nucleotide.  A nucleotide consists of a sugar, phosphate and nitrogen base.</a:t>
            </a:r>
            <a:r>
              <a:rPr lang="en-US" dirty="0" smtClean="0"/>
              <a:t> (</a:t>
            </a:r>
            <a:r>
              <a:rPr lang="en-US" dirty="0" err="1" smtClean="0"/>
              <a:t>eSPN</a:t>
            </a:r>
            <a:r>
              <a:rPr lang="en-US" dirty="0" smtClean="0"/>
              <a:t>) </a:t>
            </a:r>
            <a:r>
              <a:rPr lang="en-US" sz="3200" dirty="0">
                <a:solidFill>
                  <a:srgbClr val="FFCC00"/>
                </a:solidFill>
                <a:latin typeface="Comic Sans MS" pitchFamily="66" charset="0"/>
              </a:rPr>
              <a:t/>
            </a:r>
            <a:br>
              <a:rPr lang="en-US" sz="3200" dirty="0">
                <a:solidFill>
                  <a:srgbClr val="FFCC00"/>
                </a:solidFill>
                <a:latin typeface="Comic Sans MS" pitchFamily="66" charset="0"/>
              </a:rPr>
            </a:br>
            <a:r>
              <a:rPr lang="en-US" sz="3200" dirty="0">
                <a:solidFill>
                  <a:srgbClr val="FFCC00"/>
                </a:solidFill>
                <a:latin typeface="Comic Sans MS" pitchFamily="66" charset="0"/>
              </a:rPr>
              <a:t/>
            </a:r>
            <a:br>
              <a:rPr lang="en-US" sz="3200" dirty="0">
                <a:solidFill>
                  <a:srgbClr val="FFCC00"/>
                </a:solidFill>
                <a:latin typeface="Comic Sans MS" pitchFamily="66" charset="0"/>
              </a:rPr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pic>
        <p:nvPicPr>
          <p:cNvPr id="15363" name="Picture 3" descr="Figure 11-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057399" y="2590800"/>
            <a:ext cx="5140411" cy="426720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www.sciencewithmrmilstid.com/media/doubleHeli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2133600"/>
            <a:ext cx="3278884" cy="4267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914400"/>
          </a:xfrm>
        </p:spPr>
        <p:txBody>
          <a:bodyPr/>
          <a:lstStyle/>
          <a:p>
            <a:r>
              <a:rPr lang="en-US" dirty="0" smtClean="0"/>
              <a:t>Nucleotide= Sugar, Phosphate, Base: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772400" cy="4572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Comic Sans MS" pitchFamily="66" charset="0"/>
              </a:rPr>
              <a:t>DNA contains four different nitrogenous bases. 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  <a:latin typeface="Comic Sans MS" pitchFamily="66" charset="0"/>
              </a:rPr>
              <a:t>Adenine (A)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  <a:latin typeface="Comic Sans MS" pitchFamily="66" charset="0"/>
              </a:rPr>
              <a:t>Guanine (G)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  <a:latin typeface="Comic Sans MS" pitchFamily="66" charset="0"/>
              </a:rPr>
              <a:t>Cytosine (C)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  <a:latin typeface="Comic Sans MS" pitchFamily="66" charset="0"/>
              </a:rPr>
              <a:t>Thymine (T)</a:t>
            </a:r>
          </a:p>
          <a:p>
            <a:pPr lvl="1"/>
            <a:endParaRPr lang="en-US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Comic Sans MS" pitchFamily="66" charset="0"/>
              </a:rPr>
              <a:t>A bonds to T and 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Comic Sans MS" pitchFamily="66" charset="0"/>
              </a:rPr>
              <a:t>C bonds to 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www.sciencewithmrmilstid.com/media/basePai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52400"/>
            <a:ext cx="5467265" cy="632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848</TotalTime>
  <Words>132</Words>
  <Application>Microsoft Office PowerPoint</Application>
  <PresentationFormat>On-screen Show (4:3)</PresentationFormat>
  <Paragraphs>51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Metro</vt:lpstr>
      <vt:lpstr>The Structure of DNA</vt:lpstr>
      <vt:lpstr>Slide 2</vt:lpstr>
      <vt:lpstr>Slide 3</vt:lpstr>
      <vt:lpstr>Building block (monomer) of DNA is the nucleotide.  A nucleotide consists of a sugar, phosphate and nitrogen base. (eSPN)    </vt:lpstr>
      <vt:lpstr>Nucleotide= Sugar, Phosphate, Base: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Structure of DNA</dc:title>
  <dc:creator>Desktop</dc:creator>
  <cp:lastModifiedBy>staff</cp:lastModifiedBy>
  <cp:revision>6</cp:revision>
  <dcterms:created xsi:type="dcterms:W3CDTF">2010-10-12T20:41:38Z</dcterms:created>
  <dcterms:modified xsi:type="dcterms:W3CDTF">2016-10-21T18:18:19Z</dcterms:modified>
</cp:coreProperties>
</file>