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85F81-152F-47EF-88AD-2B80FC71A738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1018-A673-4644-BE87-7DCA391F5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Education</a:t>
            </a:r>
            <a:br>
              <a:rPr lang="en-US" dirty="0" smtClean="0"/>
            </a:br>
            <a:r>
              <a:rPr lang="en-US" dirty="0" smtClean="0"/>
              <a:t>NHS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taff\AppData\Local\Microsoft\Windows\INetCache\IE\PWFANH5U\Polar_bear_in_Arctic_Alask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86200"/>
            <a:ext cx="2667000" cy="1768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Your Belongings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lock up your valuables.  It is free to get a lock and a locker.</a:t>
            </a:r>
          </a:p>
          <a:p>
            <a:endParaRPr lang="en-US" dirty="0"/>
          </a:p>
        </p:txBody>
      </p:sp>
      <p:pic>
        <p:nvPicPr>
          <p:cNvPr id="4098" name="Picture 2" descr="C:\Users\staff\AppData\Local\Microsoft\Windows\INetCache\IE\REBDDDL1\MasterLock-dialSpee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608783"/>
            <a:ext cx="3371850" cy="2791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CELL PHONES in the GYM or the LOCKER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Lock them up to secure safely.</a:t>
            </a:r>
          </a:p>
          <a:p>
            <a:r>
              <a:rPr lang="en-US" sz="2800" dirty="0" smtClean="0"/>
              <a:t>Do not have cell phones visible in the locker room.  That is a serious privacy issue for everyone.</a:t>
            </a:r>
          </a:p>
          <a:p>
            <a:r>
              <a:rPr lang="en-US" sz="2800" dirty="0" smtClean="0"/>
              <a:t>Do not bring cell phones into the gym.</a:t>
            </a:r>
            <a:endParaRPr lang="en-US" sz="2800" dirty="0"/>
          </a:p>
        </p:txBody>
      </p:sp>
      <p:pic>
        <p:nvPicPr>
          <p:cNvPr id="5123" name="Picture 3" descr="C:\Users\staff\AppData\Local\Microsoft\Windows\INetCache\IE\5Z3CVZOM\9969277085_2a1d01b550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8862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to Bell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in the locker room when the bell rings to start class.</a:t>
            </a:r>
          </a:p>
          <a:p>
            <a:r>
              <a:rPr lang="en-US" dirty="0" smtClean="0"/>
              <a:t>Stay in the locker room until the bell rings to end the class period.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 Activities 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FITNESS for the individual</a:t>
            </a:r>
          </a:p>
          <a:p>
            <a:r>
              <a:rPr lang="en-US" sz="2000" dirty="0" smtClean="0"/>
              <a:t>Archery/Golf</a:t>
            </a:r>
          </a:p>
          <a:p>
            <a:r>
              <a:rPr lang="en-US" sz="2000" dirty="0" smtClean="0"/>
              <a:t>Fitness testing</a:t>
            </a:r>
          </a:p>
          <a:p>
            <a:r>
              <a:rPr lang="en-US" sz="2000" dirty="0" smtClean="0"/>
              <a:t>Aquatics:  Interval swimming; water polo; synchronized swimming; canoeing; water rescues</a:t>
            </a:r>
          </a:p>
          <a:p>
            <a:r>
              <a:rPr lang="en-US" sz="2000" dirty="0" smtClean="0"/>
              <a:t>Weight Training/Fitness Concepts</a:t>
            </a:r>
          </a:p>
          <a:p>
            <a:r>
              <a:rPr lang="en-US" sz="2000" dirty="0" smtClean="0"/>
              <a:t>Square Dancing</a:t>
            </a:r>
          </a:p>
          <a:p>
            <a:r>
              <a:rPr lang="en-US" sz="2000" dirty="0" smtClean="0"/>
              <a:t>12 only (grade 11 goes to Health class):</a:t>
            </a:r>
          </a:p>
          <a:p>
            <a:r>
              <a:rPr lang="en-US" sz="2000" dirty="0" smtClean="0"/>
              <a:t>Volleyball</a:t>
            </a:r>
          </a:p>
          <a:p>
            <a:r>
              <a:rPr lang="en-US" sz="2000" dirty="0" smtClean="0"/>
              <a:t>Lawn Games; Group Games; Badminton Tournament; </a:t>
            </a:r>
            <a:r>
              <a:rPr lang="en-US" sz="2000" dirty="0" err="1" smtClean="0"/>
              <a:t>NitroBall</a:t>
            </a:r>
            <a:endParaRPr lang="en-US" sz="2000" dirty="0" smtClean="0"/>
          </a:p>
          <a:p>
            <a:r>
              <a:rPr lang="en-US" sz="2000" dirty="0" smtClean="0"/>
              <a:t>CPR and First Aid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 Activities grades 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FITNESS for the individual</a:t>
            </a:r>
          </a:p>
          <a:p>
            <a:r>
              <a:rPr lang="en-US" sz="2000" dirty="0" smtClean="0"/>
              <a:t>Badminton/Tennis</a:t>
            </a:r>
          </a:p>
          <a:p>
            <a:r>
              <a:rPr lang="en-US" sz="2000" dirty="0" smtClean="0"/>
              <a:t>Fitness Testing</a:t>
            </a:r>
          </a:p>
          <a:p>
            <a:r>
              <a:rPr lang="en-US" sz="2000" dirty="0" smtClean="0"/>
              <a:t>Swimming/Aquatics</a:t>
            </a:r>
          </a:p>
          <a:p>
            <a:r>
              <a:rPr lang="en-US" sz="2000" dirty="0" smtClean="0"/>
              <a:t>Volleyball</a:t>
            </a:r>
          </a:p>
          <a:p>
            <a:r>
              <a:rPr lang="en-US" sz="2000" dirty="0" smtClean="0"/>
              <a:t>Weight Training and Fitness Concepts</a:t>
            </a:r>
          </a:p>
          <a:p>
            <a:r>
              <a:rPr lang="en-US" sz="2000" dirty="0" smtClean="0"/>
              <a:t>Fitness Fun</a:t>
            </a:r>
          </a:p>
          <a:p>
            <a:r>
              <a:rPr lang="en-US" sz="2000" dirty="0" smtClean="0"/>
              <a:t>Group Games</a:t>
            </a:r>
          </a:p>
          <a:p>
            <a:r>
              <a:rPr lang="en-US" sz="2000" dirty="0" err="1" smtClean="0"/>
              <a:t>Nitroball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class as a way to relieve stress.</a:t>
            </a:r>
          </a:p>
          <a:p>
            <a:r>
              <a:rPr lang="en-US" dirty="0" smtClean="0"/>
              <a:t>Do your best, regardless of if you think you are ‘good’ at something or not.  Effort is always applauded and rewarded.</a:t>
            </a:r>
          </a:p>
          <a:p>
            <a:r>
              <a:rPr lang="en-US" dirty="0" smtClean="0"/>
              <a:t>Do not forget your PE clothes.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Education</a:t>
            </a:r>
            <a:br>
              <a:rPr lang="en-US" dirty="0" smtClean="0"/>
            </a:br>
            <a:r>
              <a:rPr lang="en-US" dirty="0" smtClean="0"/>
              <a:t>Regulations and Grading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physical education class is worth a total of 6 points.</a:t>
            </a:r>
          </a:p>
          <a:p>
            <a:r>
              <a:rPr lang="en-US" dirty="0" smtClean="0"/>
              <a:t>Points will be earned based on the physical education rubric.</a:t>
            </a:r>
          </a:p>
          <a:p>
            <a:r>
              <a:rPr lang="en-US" dirty="0" smtClean="0"/>
              <a:t>Written </a:t>
            </a:r>
            <a:r>
              <a:rPr lang="en-US" dirty="0" smtClean="0"/>
              <a:t>quizzes and </a:t>
            </a:r>
            <a:r>
              <a:rPr lang="en-US" dirty="0" smtClean="0"/>
              <a:t>Physical </a:t>
            </a:r>
            <a:r>
              <a:rPr lang="en-US" dirty="0" smtClean="0"/>
              <a:t>challenges </a:t>
            </a:r>
            <a:r>
              <a:rPr lang="en-US" dirty="0" smtClean="0"/>
              <a:t>will be worth additional points.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earn your PE grade?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Cotton Crew-neck T-shirt</a:t>
            </a:r>
          </a:p>
          <a:p>
            <a:r>
              <a:rPr lang="en-US" dirty="0" smtClean="0"/>
              <a:t>Mesh Shorts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Sweatpants or loose fitting pants</a:t>
            </a:r>
          </a:p>
          <a:p>
            <a:r>
              <a:rPr lang="en-US" dirty="0" smtClean="0"/>
              <a:t>Sneakers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staff\AppData\Local\Microsoft\Windows\INetCache\IE\5Z3CVZOM\t-shirt_template_front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447800"/>
            <a:ext cx="763361" cy="712470"/>
          </a:xfrm>
          <a:prstGeom prst="rect">
            <a:avLst/>
          </a:prstGeom>
          <a:noFill/>
        </p:spPr>
      </p:pic>
      <p:pic>
        <p:nvPicPr>
          <p:cNvPr id="2051" name="Picture 3" descr="C:\Users\staff\AppData\Local\Microsoft\Windows\INetCache\IE\HJL96J1K\shorts-kempa-base-mujer-negr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438400"/>
            <a:ext cx="1581150" cy="1581150"/>
          </a:xfrm>
          <a:prstGeom prst="rect">
            <a:avLst/>
          </a:prstGeom>
          <a:noFill/>
        </p:spPr>
      </p:pic>
      <p:pic>
        <p:nvPicPr>
          <p:cNvPr id="2056" name="Picture 8" descr="C:\Users\staff\AppData\Local\Microsoft\Windows\INetCache\IE\PWFANH5U\converse-signature-womens-sweatpant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672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Absent from Class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Each class where a student does not participate, they are not eligible for the 6 points.</a:t>
            </a:r>
          </a:p>
          <a:p>
            <a:r>
              <a:rPr lang="en-US" sz="2000" dirty="0" smtClean="0"/>
              <a:t>Classes not made up will be counted as a zero.</a:t>
            </a:r>
          </a:p>
          <a:p>
            <a:r>
              <a:rPr lang="en-US" sz="2000" dirty="0" smtClean="0"/>
              <a:t>Sapphire will reflect the daily points in coordination with the school handbook:</a:t>
            </a:r>
          </a:p>
          <a:p>
            <a:r>
              <a:rPr lang="en-US" sz="2000" dirty="0" smtClean="0"/>
              <a:t>0 = No credit earned. It cannot be made up.</a:t>
            </a:r>
          </a:p>
          <a:p>
            <a:r>
              <a:rPr lang="en-US" sz="2000" dirty="0" smtClean="0"/>
              <a:t>M = Grade of a zero, but may be made up for (partial or full) credit.</a:t>
            </a:r>
          </a:p>
          <a:p>
            <a:r>
              <a:rPr lang="en-US" sz="2000" dirty="0" smtClean="0"/>
              <a:t>EX = Excused or Exempt and has no impact on grade.</a:t>
            </a:r>
          </a:p>
          <a:p>
            <a:r>
              <a:rPr lang="en-US" sz="2000" dirty="0" smtClean="0"/>
              <a:t>Absences MUST be made up in a timely manner.  You will be given </a:t>
            </a:r>
            <a:r>
              <a:rPr lang="en-US" sz="2000" b="1" i="1" u="sng" dirty="0" smtClean="0"/>
              <a:t>two</a:t>
            </a:r>
            <a:r>
              <a:rPr lang="en-US" sz="2000" dirty="0" smtClean="0"/>
              <a:t> </a:t>
            </a:r>
            <a:r>
              <a:rPr lang="en-US" sz="2000" b="1" i="1" u="sng" dirty="0" smtClean="0"/>
              <a:t>cycles</a:t>
            </a:r>
            <a:r>
              <a:rPr lang="en-US" sz="2000" dirty="0" smtClean="0"/>
              <a:t> to complete the make up class.  Please see your teacher immediately if you have limited study halls to make an alternate plan.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have PE clothes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student does not have the required clothes for PE, the student will not be able to participate in class.</a:t>
            </a:r>
          </a:p>
          <a:p>
            <a:r>
              <a:rPr lang="en-US" dirty="0" smtClean="0"/>
              <a:t>Grade will be entered as a zero (0).</a:t>
            </a:r>
          </a:p>
          <a:p>
            <a:r>
              <a:rPr lang="en-US" u="sng" dirty="0" smtClean="0"/>
              <a:t>One</a:t>
            </a:r>
            <a:r>
              <a:rPr lang="en-US" dirty="0" smtClean="0"/>
              <a:t> class can be made up for forgetting to bring clothes.  After the one, they cannot be made up.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make up a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up your class during a study hall.  You can also use your lunch.  If these times are limited, see your teacher and we will find a workable solution.</a:t>
            </a:r>
          </a:p>
          <a:p>
            <a:r>
              <a:rPr lang="en-US" dirty="0" smtClean="0"/>
              <a:t>Report directly to the locker room.  Do not go to study hall.  Tell the teacher where you would be for study hall, and they will email them.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NHS Participation Rubric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229600" cy="409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447800"/>
                <a:gridCol w="1295400"/>
                <a:gridCol w="1371600"/>
                <a:gridCol w="13716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0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– 2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Points</a:t>
                      </a:r>
                      <a:endParaRPr lang="en-US" dirty="0"/>
                    </a:p>
                  </a:txBody>
                  <a:tcPr/>
                </a:tc>
              </a:tr>
              <a:tr h="2004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does not participate.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OR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Student cannot participate because</a:t>
                      </a:r>
                      <a:r>
                        <a:rPr lang="en-US" sz="1200" baseline="0" dirty="0" smtClean="0"/>
                        <a:t> student is: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smtClean="0"/>
                        <a:t>Not wearing sneakers.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smtClean="0"/>
                        <a:t>Not dressed for class in required  uniform.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smtClean="0"/>
                        <a:t>Acting in an unsafe or disrespectful manner.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 is</a:t>
                      </a:r>
                      <a:r>
                        <a:rPr lang="en-US" sz="1400" baseline="0" dirty="0" smtClean="0"/>
                        <a:t> actively engaged in 10-20% of the activities and demonstrates limited effort in activities.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is actively engaged in 30-40% of the activities and demonstrates limited effort in activities.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 is actively engaged in 50-60% of the activities</a:t>
                      </a:r>
                      <a:r>
                        <a:rPr lang="en-US" sz="1400" baseline="0" dirty="0" smtClean="0"/>
                        <a:t> and demonstrates effort in activities.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is actively engaged in 70-90% of the activities and demonstrates effort in the activities.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is actively engaged the entire period (100%) and demonstrates maximum effort in all activities.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Physician’s Excuse:  Illness or Injury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medical notes go directly to the nurse.</a:t>
            </a:r>
          </a:p>
          <a:p>
            <a:r>
              <a:rPr lang="en-US" dirty="0" smtClean="0"/>
              <a:t>Notes from home will not be accepted: Students can participate to the best of their ability.</a:t>
            </a:r>
            <a:endParaRPr lang="en-US" dirty="0"/>
          </a:p>
        </p:txBody>
      </p:sp>
      <p:pic>
        <p:nvPicPr>
          <p:cNvPr id="3074" name="Picture 2" descr="C:\Users\staff\AppData\Local\Microsoft\Windows\INetCache\IE\REBDDDL1\crutches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581400"/>
            <a:ext cx="11715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will be entered as an individual assignment worth 6 points.</a:t>
            </a:r>
          </a:p>
          <a:p>
            <a:r>
              <a:rPr lang="en-US" dirty="0" smtClean="0"/>
              <a:t>Quizzes will be entered as an individual assignment.</a:t>
            </a:r>
          </a:p>
          <a:p>
            <a:r>
              <a:rPr lang="en-US" dirty="0" smtClean="0"/>
              <a:t>Physical challenges</a:t>
            </a:r>
            <a:r>
              <a:rPr lang="en-US" dirty="0" smtClean="0"/>
              <a:t> </a:t>
            </a:r>
            <a:r>
              <a:rPr lang="en-US" dirty="0" smtClean="0"/>
              <a:t>will be entered as an </a:t>
            </a:r>
            <a:r>
              <a:rPr lang="en-US" dirty="0" smtClean="0"/>
              <a:t>individual assignment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740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Physical Education NHS</vt:lpstr>
      <vt:lpstr>Physical Education Regulations and Grading Policy</vt:lpstr>
      <vt:lpstr>How do you earn your PE grade?</vt:lpstr>
      <vt:lpstr>Absent from Class </vt:lpstr>
      <vt:lpstr>Do not have PE clothes</vt:lpstr>
      <vt:lpstr>How do I make up a class?</vt:lpstr>
      <vt:lpstr>NHS Participation Rubric</vt:lpstr>
      <vt:lpstr>Physician’s Excuse:  Illness or Injury</vt:lpstr>
      <vt:lpstr>Grade Book</vt:lpstr>
      <vt:lpstr>Lock Your Belongings</vt:lpstr>
      <vt:lpstr>NO CELL PHONES in the GYM or the LOCKER ROOM</vt:lpstr>
      <vt:lpstr>Bell to Bell</vt:lpstr>
      <vt:lpstr>PE Activities 11-12</vt:lpstr>
      <vt:lpstr>PE Activities grades 9-10</vt:lpstr>
      <vt:lpstr>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 NHS</dc:title>
  <dc:creator>staff</dc:creator>
  <cp:lastModifiedBy>staff</cp:lastModifiedBy>
  <cp:revision>31</cp:revision>
  <dcterms:created xsi:type="dcterms:W3CDTF">2019-05-06T12:31:09Z</dcterms:created>
  <dcterms:modified xsi:type="dcterms:W3CDTF">2019-05-30T16:32:56Z</dcterms:modified>
</cp:coreProperties>
</file>