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D3129-F79A-4610-9C07-82F7C8E634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DAB85-8BCB-4A51-938D-8D8F5F094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4400" y="1828800"/>
            <a:ext cx="22860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1752600"/>
            <a:ext cx="22860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0" y="37338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286000" y="3048000"/>
            <a:ext cx="609600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7000" y="3124200"/>
            <a:ext cx="609600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1400" y="3048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itchFamily="66" charset="0"/>
              </a:rPr>
              <a:t>Meiosis</a:t>
            </a:r>
            <a:endParaRPr 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4400" y="1828800"/>
            <a:ext cx="22860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1752600"/>
            <a:ext cx="22860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0" y="37338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1828800"/>
            <a:ext cx="22860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019800" y="1752600"/>
            <a:ext cx="22860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429000" y="37338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71600" y="2362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2438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3352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Initial Cells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219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Male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1143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Female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1524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Number of chromosomes in each cell</a:t>
            </a:r>
            <a:endParaRPr lang="en-US" i="1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V="1">
            <a:off x="2362200" y="1847166"/>
            <a:ext cx="838200" cy="743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7620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990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Initial Cells</a:t>
            </a:r>
            <a:endParaRPr lang="en-US" sz="24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04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Male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228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Female</a:t>
            </a:r>
            <a:endParaRPr lang="en-US" sz="2400" b="1" dirty="0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 rot="5400000">
            <a:off x="1714500" y="2095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838950" y="20764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24000" y="2438400"/>
            <a:ext cx="1066800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" y="4267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62600" y="41148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543800" y="41148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29400" y="24384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838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667000" y="4267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00400" y="28956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Chromosomes Double</a:t>
            </a:r>
            <a:endParaRPr lang="en-US" sz="2000" b="1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12954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92</a:t>
            </a:r>
            <a:endParaRPr lang="en-US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4008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92</a:t>
            </a:r>
            <a:endParaRPr lang="en-US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95400" y="914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24600" y="914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257300" y="3695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2247900" y="3695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0" y="35433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7315200" y="35814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7620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990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Initial Cells</a:t>
            </a:r>
            <a:endParaRPr lang="en-US" sz="24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04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Male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228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Female</a:t>
            </a:r>
            <a:endParaRPr lang="en-US" sz="2400" b="1" dirty="0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 rot="5400000">
            <a:off x="1714500" y="2095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838950" y="20764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24000" y="2438400"/>
            <a:ext cx="1066800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" y="4267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62600" y="41148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543800" y="41148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29400" y="24384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838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667000" y="4267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00400" y="28956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Chromosomes Double</a:t>
            </a:r>
            <a:endParaRPr lang="en-US" sz="2000" b="1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3276600" y="5181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First Cell Division</a:t>
            </a:r>
            <a:endParaRPr lang="en-US" sz="2800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64008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92</a:t>
            </a:r>
            <a:endParaRPr lang="en-US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95400" y="914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24600" y="914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257300" y="3695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2247900" y="3695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0" y="35433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7315200" y="35814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15200" y="4267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10200" y="4267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38400" y="4343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419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954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92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7620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990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Initial Cells</a:t>
            </a:r>
            <a:endParaRPr lang="en-US" sz="24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04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Male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228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Female</a:t>
            </a:r>
            <a:endParaRPr lang="en-US" sz="2400" b="1" dirty="0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 rot="5400000">
            <a:off x="1714500" y="2095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838950" y="20764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24000" y="2438400"/>
            <a:ext cx="1066800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" y="4267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62600" y="41148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543800" y="41148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29400" y="24384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838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667000" y="4267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00400" y="28956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Chromosomes Double</a:t>
            </a:r>
            <a:endParaRPr lang="en-US" sz="2000" b="1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4267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First Cell Division</a:t>
            </a:r>
            <a:endParaRPr lang="en-US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64008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92</a:t>
            </a:r>
            <a:endParaRPr lang="en-US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95400" y="914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24600" y="914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257300" y="3695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2247900" y="3695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0" y="35433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7315200" y="35814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15200" y="4267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10200" y="4267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38400" y="4343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419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954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92</a:t>
            </a:r>
            <a:endParaRPr lang="en-US" sz="4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81400" y="548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Second Cell Division</a:t>
            </a:r>
            <a:endParaRPr lang="en-US" b="1" u="sng" dirty="0"/>
          </a:p>
        </p:txBody>
      </p:sp>
      <p:sp>
        <p:nvSpPr>
          <p:cNvPr id="37" name="Oval 36"/>
          <p:cNvSpPr/>
          <p:nvPr/>
        </p:nvSpPr>
        <p:spPr>
          <a:xfrm>
            <a:off x="2286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2954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098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1242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7912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532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4676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820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647700" y="52197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9" idx="0"/>
          </p:cNvCxnSpPr>
          <p:nvPr/>
        </p:nvCxnSpPr>
        <p:spPr>
          <a:xfrm rot="16200000" flipH="1">
            <a:off x="1371600" y="5257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2" idx="3"/>
          </p:cNvCxnSpPr>
          <p:nvPr/>
        </p:nvCxnSpPr>
        <p:spPr>
          <a:xfrm rot="5400000">
            <a:off x="2596380" y="5183351"/>
            <a:ext cx="297470" cy="156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2" idx="4"/>
            <a:endCxn id="42" idx="0"/>
          </p:cNvCxnSpPr>
          <p:nvPr/>
        </p:nvCxnSpPr>
        <p:spPr>
          <a:xfrm rot="16200000" flipH="1">
            <a:off x="3200400" y="5257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5905500" y="5295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8" idx="5"/>
          </p:cNvCxnSpPr>
          <p:nvPr/>
        </p:nvCxnSpPr>
        <p:spPr>
          <a:xfrm rot="16200000" flipH="1">
            <a:off x="6364450" y="5069050"/>
            <a:ext cx="449870" cy="23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45" idx="0"/>
          </p:cNvCxnSpPr>
          <p:nvPr/>
        </p:nvCxnSpPr>
        <p:spPr>
          <a:xfrm rot="5400000">
            <a:off x="7696200" y="52578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>
            <a:off x="8191500" y="52197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7620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990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Initial Cells</a:t>
            </a:r>
            <a:endParaRPr lang="en-US" sz="24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04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Male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228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Female</a:t>
            </a:r>
            <a:endParaRPr lang="en-US" sz="2400" b="1" dirty="0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 rot="5400000">
            <a:off x="1714500" y="2095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838950" y="20764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24000" y="2438400"/>
            <a:ext cx="1066800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" y="4267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62600" y="41148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543800" y="41148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29400" y="24384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838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667000" y="4267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00400" y="28956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Chromosomes Double</a:t>
            </a:r>
            <a:endParaRPr lang="en-US" sz="2000" b="1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4267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First Cell Division</a:t>
            </a:r>
            <a:endParaRPr lang="en-US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64008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92</a:t>
            </a:r>
            <a:endParaRPr lang="en-US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95400" y="914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24600" y="914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257300" y="3695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2247900" y="3695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0" y="35433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7315200" y="35814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15200" y="4267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10200" y="4267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38400" y="4343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419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954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92</a:t>
            </a:r>
            <a:endParaRPr lang="en-US" sz="4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81400" y="548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Second Cell Division</a:t>
            </a:r>
            <a:endParaRPr lang="en-US" b="1" u="sng" dirty="0"/>
          </a:p>
        </p:txBody>
      </p:sp>
      <p:sp>
        <p:nvSpPr>
          <p:cNvPr id="37" name="Oval 36"/>
          <p:cNvSpPr/>
          <p:nvPr/>
        </p:nvSpPr>
        <p:spPr>
          <a:xfrm>
            <a:off x="2286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2954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098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1242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7912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532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4676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820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647700" y="52197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9" idx="0"/>
          </p:cNvCxnSpPr>
          <p:nvPr/>
        </p:nvCxnSpPr>
        <p:spPr>
          <a:xfrm rot="16200000" flipH="1">
            <a:off x="1371600" y="5257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2" idx="3"/>
          </p:cNvCxnSpPr>
          <p:nvPr/>
        </p:nvCxnSpPr>
        <p:spPr>
          <a:xfrm rot="5400000">
            <a:off x="2596380" y="5183351"/>
            <a:ext cx="297470" cy="156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2" idx="4"/>
            <a:endCxn id="42" idx="0"/>
          </p:cNvCxnSpPr>
          <p:nvPr/>
        </p:nvCxnSpPr>
        <p:spPr>
          <a:xfrm rot="16200000" flipH="1">
            <a:off x="3200400" y="5257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5905500" y="5295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8" idx="5"/>
          </p:cNvCxnSpPr>
          <p:nvPr/>
        </p:nvCxnSpPr>
        <p:spPr>
          <a:xfrm rot="16200000" flipH="1">
            <a:off x="6364450" y="5069050"/>
            <a:ext cx="449870" cy="23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45" idx="0"/>
          </p:cNvCxnSpPr>
          <p:nvPr/>
        </p:nvCxnSpPr>
        <p:spPr>
          <a:xfrm rot="5400000">
            <a:off x="7696200" y="52578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>
            <a:off x="8191500" y="52197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48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23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3716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2860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2004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8674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6294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5438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84582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7620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990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Initial Cells</a:t>
            </a:r>
            <a:endParaRPr lang="en-US" sz="24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04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Male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228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Female</a:t>
            </a:r>
            <a:endParaRPr lang="en-US" sz="2400" b="1" dirty="0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 rot="5400000">
            <a:off x="1714500" y="2095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838950" y="20764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24000" y="2438400"/>
            <a:ext cx="1066800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" y="4267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62600" y="41148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543800" y="41148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29400" y="24384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838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667000" y="4267200"/>
            <a:ext cx="1066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00400" y="28956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Chromosomes Double</a:t>
            </a:r>
            <a:endParaRPr lang="en-US" sz="2000" b="1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4267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First Cell Division</a:t>
            </a:r>
            <a:endParaRPr lang="en-US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64008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92</a:t>
            </a:r>
            <a:endParaRPr lang="en-US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95400" y="914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24600" y="914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257300" y="3695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2247900" y="3695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0" y="35433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7315200" y="35814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15200" y="4267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10200" y="4267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38400" y="4343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419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46</a:t>
            </a:r>
            <a:endParaRPr lang="en-US" sz="4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954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92</a:t>
            </a:r>
            <a:endParaRPr lang="en-US" sz="4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81400" y="548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Second Cell Division</a:t>
            </a:r>
            <a:endParaRPr lang="en-US" b="1" u="sng" dirty="0"/>
          </a:p>
        </p:txBody>
      </p:sp>
      <p:sp>
        <p:nvSpPr>
          <p:cNvPr id="37" name="Oval 36"/>
          <p:cNvSpPr/>
          <p:nvPr/>
        </p:nvSpPr>
        <p:spPr>
          <a:xfrm>
            <a:off x="2286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2954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098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1242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7912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532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4676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82000" y="5486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647700" y="52197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9" idx="0"/>
          </p:cNvCxnSpPr>
          <p:nvPr/>
        </p:nvCxnSpPr>
        <p:spPr>
          <a:xfrm rot="16200000" flipH="1">
            <a:off x="1371600" y="5257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2" idx="3"/>
          </p:cNvCxnSpPr>
          <p:nvPr/>
        </p:nvCxnSpPr>
        <p:spPr>
          <a:xfrm rot="5400000">
            <a:off x="2596380" y="5183351"/>
            <a:ext cx="297470" cy="156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2" idx="4"/>
            <a:endCxn id="42" idx="0"/>
          </p:cNvCxnSpPr>
          <p:nvPr/>
        </p:nvCxnSpPr>
        <p:spPr>
          <a:xfrm rot="16200000" flipH="1">
            <a:off x="3200400" y="5257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5905500" y="5295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8" idx="5"/>
          </p:cNvCxnSpPr>
          <p:nvPr/>
        </p:nvCxnSpPr>
        <p:spPr>
          <a:xfrm rot="16200000" flipH="1">
            <a:off x="6364450" y="5069050"/>
            <a:ext cx="449870" cy="23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45" idx="0"/>
          </p:cNvCxnSpPr>
          <p:nvPr/>
        </p:nvCxnSpPr>
        <p:spPr>
          <a:xfrm rot="5400000">
            <a:off x="7696200" y="52578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>
            <a:off x="8191500" y="52197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48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23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3716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2860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2004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8674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6294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5438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8458200" y="556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23</a:t>
            </a:r>
            <a:endParaRPr lang="en-US" sz="2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62000" y="617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Sperm Cells</a:t>
            </a:r>
            <a:endParaRPr lang="en-US" dirty="0"/>
          </a:p>
        </p:txBody>
      </p:sp>
      <p:sp>
        <p:nvSpPr>
          <p:cNvPr id="65" name="Left Brace 64"/>
          <p:cNvSpPr/>
          <p:nvPr/>
        </p:nvSpPr>
        <p:spPr>
          <a:xfrm rot="16200000">
            <a:off x="7581900" y="5067300"/>
            <a:ext cx="342900" cy="2400300"/>
          </a:xfrm>
          <a:prstGeom prst="leftBrace">
            <a:avLst>
              <a:gd name="adj1" fmla="val 8333"/>
              <a:gd name="adj2" fmla="val 494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9342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Polar Bodies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334000" y="62484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Egg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132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NYCSD</dc:creator>
  <cp:lastModifiedBy>staff</cp:lastModifiedBy>
  <cp:revision>7</cp:revision>
  <dcterms:created xsi:type="dcterms:W3CDTF">2009-10-27T19:13:26Z</dcterms:created>
  <dcterms:modified xsi:type="dcterms:W3CDTF">2016-10-13T15:40:23Z</dcterms:modified>
</cp:coreProperties>
</file>