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D3129-F79A-4610-9C07-82F7C8E634FC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DAB85-8BCB-4A51-938D-8D8F5F094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14400" y="18288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17526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37338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286000" y="3048000"/>
            <a:ext cx="609600" cy="685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7000" y="3124200"/>
            <a:ext cx="609600" cy="685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3048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omic Sans MS" pitchFamily="66" charset="0"/>
              </a:rPr>
              <a:t>Meiosis</a:t>
            </a:r>
            <a:endParaRPr lang="en-US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14400" y="18288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17526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37338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14400" y="18288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019800" y="1752600"/>
            <a:ext cx="2286000" cy="228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3429000" y="37338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71600" y="2362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2438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3352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Initial Cells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219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1143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Number of chromosomes in each cell</a:t>
            </a:r>
            <a:endParaRPr lang="en-US" i="1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V="1">
            <a:off x="2362200" y="1847166"/>
            <a:ext cx="838200" cy="743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7620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9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Initial Cells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0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2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rot="5400000">
            <a:off x="1714500" y="2095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38950" y="20764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24000" y="2438400"/>
            <a:ext cx="10668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626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5438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29400" y="24384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838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6670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Chromosomes Double</a:t>
            </a:r>
            <a:endParaRPr lang="en-US" sz="2000" b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12954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4008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573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2479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0" y="3543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315200" y="35814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7620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9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Initial Cells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0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2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rot="5400000">
            <a:off x="1714500" y="2095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38950" y="20764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24000" y="2438400"/>
            <a:ext cx="10668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626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5438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29400" y="24384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838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6670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Chromosomes Double</a:t>
            </a:r>
            <a:endParaRPr lang="en-US" sz="2000" b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3276600" y="5181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First Cell Division</a:t>
            </a:r>
            <a:endParaRPr lang="en-US" sz="2800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64008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573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2479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0" y="3543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315200" y="35814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5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10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438400" y="4343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419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954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7620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9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Initial Cells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0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2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rot="5400000">
            <a:off x="1714500" y="2095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38950" y="20764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24000" y="2438400"/>
            <a:ext cx="10668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626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5438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29400" y="24384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838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6670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Chromosomes Double</a:t>
            </a:r>
            <a:endParaRPr lang="en-US" sz="2000" b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4267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First Cell Division</a:t>
            </a:r>
            <a:endParaRPr lang="en-US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64008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573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2479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0" y="3543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315200" y="35814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5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10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438400" y="4343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419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954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5486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Second Cell Division</a:t>
            </a:r>
            <a:endParaRPr lang="en-US" b="1" u="sng" dirty="0"/>
          </a:p>
        </p:txBody>
      </p:sp>
      <p:sp>
        <p:nvSpPr>
          <p:cNvPr id="37" name="Oval 36"/>
          <p:cNvSpPr/>
          <p:nvPr/>
        </p:nvSpPr>
        <p:spPr>
          <a:xfrm>
            <a:off x="228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2954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2098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124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791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53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467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3820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647700" y="52197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9" idx="0"/>
          </p:cNvCxnSpPr>
          <p:nvPr/>
        </p:nvCxnSpPr>
        <p:spPr>
          <a:xfrm rot="16200000" flipH="1">
            <a:off x="13716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</p:cNvCxnSpPr>
          <p:nvPr/>
        </p:nvCxnSpPr>
        <p:spPr>
          <a:xfrm rot="5400000">
            <a:off x="2596380" y="5183351"/>
            <a:ext cx="297470" cy="156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2" idx="4"/>
            <a:endCxn id="42" idx="0"/>
          </p:cNvCxnSpPr>
          <p:nvPr/>
        </p:nvCxnSpPr>
        <p:spPr>
          <a:xfrm rot="16200000" flipH="1">
            <a:off x="32004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5905500" y="5295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8" idx="5"/>
          </p:cNvCxnSpPr>
          <p:nvPr/>
        </p:nvCxnSpPr>
        <p:spPr>
          <a:xfrm rot="16200000" flipH="1">
            <a:off x="6364450" y="5069050"/>
            <a:ext cx="449870" cy="23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45" idx="0"/>
          </p:cNvCxnSpPr>
          <p:nvPr/>
        </p:nvCxnSpPr>
        <p:spPr>
          <a:xfrm rot="5400000">
            <a:off x="7696200" y="52578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8191500" y="52197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7620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9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Initial Cells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0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2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rot="5400000">
            <a:off x="1714500" y="2095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38950" y="20764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24000" y="2438400"/>
            <a:ext cx="10668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626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5438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29400" y="24384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838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6670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Chromosomes Double</a:t>
            </a:r>
            <a:endParaRPr lang="en-US" sz="2000" b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4267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First Cell Division</a:t>
            </a:r>
            <a:endParaRPr lang="en-US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64008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573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2479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0" y="3543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315200" y="35814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5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10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438400" y="4343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419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954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5486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Second Cell Division</a:t>
            </a:r>
            <a:endParaRPr lang="en-US" b="1" u="sng" dirty="0"/>
          </a:p>
        </p:txBody>
      </p:sp>
      <p:sp>
        <p:nvSpPr>
          <p:cNvPr id="37" name="Oval 36"/>
          <p:cNvSpPr/>
          <p:nvPr/>
        </p:nvSpPr>
        <p:spPr>
          <a:xfrm>
            <a:off x="228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2954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2098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124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791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53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467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3820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647700" y="52197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9" idx="0"/>
          </p:cNvCxnSpPr>
          <p:nvPr/>
        </p:nvCxnSpPr>
        <p:spPr>
          <a:xfrm rot="16200000" flipH="1">
            <a:off x="13716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</p:cNvCxnSpPr>
          <p:nvPr/>
        </p:nvCxnSpPr>
        <p:spPr>
          <a:xfrm rot="5400000">
            <a:off x="2596380" y="5183351"/>
            <a:ext cx="297470" cy="156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2" idx="4"/>
            <a:endCxn id="42" idx="0"/>
          </p:cNvCxnSpPr>
          <p:nvPr/>
        </p:nvCxnSpPr>
        <p:spPr>
          <a:xfrm rot="16200000" flipH="1">
            <a:off x="32004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5905500" y="5295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8" idx="5"/>
          </p:cNvCxnSpPr>
          <p:nvPr/>
        </p:nvCxnSpPr>
        <p:spPr>
          <a:xfrm rot="16200000" flipH="1">
            <a:off x="6364450" y="5069050"/>
            <a:ext cx="449870" cy="23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45" idx="0"/>
          </p:cNvCxnSpPr>
          <p:nvPr/>
        </p:nvCxnSpPr>
        <p:spPr>
          <a:xfrm rot="5400000">
            <a:off x="7696200" y="52578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8191500" y="52197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23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3716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2860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200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867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6629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5438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4582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7620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9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Initial Cells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0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Male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22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Female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rot="5400000">
            <a:off x="1714500" y="2095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838950" y="20764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24000" y="2438400"/>
            <a:ext cx="10668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626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543800" y="41148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29400" y="24384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553200" y="838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667000" y="4267200"/>
            <a:ext cx="1066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0400" y="2895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Chromosomes Double</a:t>
            </a:r>
            <a:endParaRPr lang="en-US" sz="2000" b="1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4267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First Cell Division</a:t>
            </a:r>
            <a:endParaRPr lang="en-US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64008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914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573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247900" y="36957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0" y="3543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7315200" y="35814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5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10200" y="42672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438400" y="4343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419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46</a:t>
            </a:r>
            <a:endParaRPr lang="en-US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295400" y="25908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92</a:t>
            </a:r>
            <a:endParaRPr lang="en-US" sz="4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5486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Second Cell Division</a:t>
            </a:r>
            <a:endParaRPr lang="en-US" b="1" u="sng" dirty="0"/>
          </a:p>
        </p:txBody>
      </p:sp>
      <p:sp>
        <p:nvSpPr>
          <p:cNvPr id="37" name="Oval 36"/>
          <p:cNvSpPr/>
          <p:nvPr/>
        </p:nvSpPr>
        <p:spPr>
          <a:xfrm>
            <a:off x="228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2954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2098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124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791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532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4676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382000" y="5486400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647700" y="52197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9" idx="0"/>
          </p:cNvCxnSpPr>
          <p:nvPr/>
        </p:nvCxnSpPr>
        <p:spPr>
          <a:xfrm rot="16200000" flipH="1">
            <a:off x="13716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</p:cNvCxnSpPr>
          <p:nvPr/>
        </p:nvCxnSpPr>
        <p:spPr>
          <a:xfrm rot="5400000">
            <a:off x="2596380" y="5183351"/>
            <a:ext cx="297470" cy="156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2" idx="4"/>
            <a:endCxn id="42" idx="0"/>
          </p:cNvCxnSpPr>
          <p:nvPr/>
        </p:nvCxnSpPr>
        <p:spPr>
          <a:xfrm rot="16200000" flipH="1">
            <a:off x="3200400" y="52578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5905500" y="5295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8" idx="5"/>
          </p:cNvCxnSpPr>
          <p:nvPr/>
        </p:nvCxnSpPr>
        <p:spPr>
          <a:xfrm rot="16200000" flipH="1">
            <a:off x="6364450" y="5069050"/>
            <a:ext cx="449870" cy="23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45" idx="0"/>
          </p:cNvCxnSpPr>
          <p:nvPr/>
        </p:nvCxnSpPr>
        <p:spPr>
          <a:xfrm rot="5400000">
            <a:off x="7696200" y="52578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8191500" y="52197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23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3716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2860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200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867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66294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5438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458200" y="5562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23</a:t>
            </a:r>
            <a:endParaRPr lang="en-US" sz="2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62000" y="617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Sperm Cells</a:t>
            </a:r>
            <a:endParaRPr lang="en-US" dirty="0"/>
          </a:p>
        </p:txBody>
      </p:sp>
      <p:sp>
        <p:nvSpPr>
          <p:cNvPr id="65" name="Left Brace 64"/>
          <p:cNvSpPr/>
          <p:nvPr/>
        </p:nvSpPr>
        <p:spPr>
          <a:xfrm rot="16200000">
            <a:off x="7581900" y="5067300"/>
            <a:ext cx="342900" cy="2400300"/>
          </a:xfrm>
          <a:prstGeom prst="leftBrace">
            <a:avLst>
              <a:gd name="adj1" fmla="val 8333"/>
              <a:gd name="adj2" fmla="val 494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9342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Polar Bodies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334000" y="62484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Egg Cell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132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NYCSD</dc:creator>
  <cp:lastModifiedBy>staff</cp:lastModifiedBy>
  <cp:revision>7</cp:revision>
  <dcterms:created xsi:type="dcterms:W3CDTF">2009-10-27T19:13:26Z</dcterms:created>
  <dcterms:modified xsi:type="dcterms:W3CDTF">2016-10-13T15:40:23Z</dcterms:modified>
</cp:coreProperties>
</file>