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26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A518D-E56C-405A-A60E-FA9D89A8D184}" type="datetimeFigureOut">
              <a:rPr lang="en-US" smtClean="0"/>
              <a:t>9/4/18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2F432-1661-481D-B26B-7F32D9DC4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35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2F432-1661-481D-B26B-7F32D9DC47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63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51D3-FCB9-460A-938C-63CA47731C69}" type="datetimeFigureOut">
              <a:rPr lang="en-US" smtClean="0"/>
              <a:t>9/4/18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6830-18C9-4D4D-B19A-1C9B31C088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51D3-FCB9-460A-938C-63CA47731C69}" type="datetimeFigureOut">
              <a:rPr lang="en-US" smtClean="0"/>
              <a:t>9/4/18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6830-18C9-4D4D-B19A-1C9B31C088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51D3-FCB9-460A-938C-63CA47731C69}" type="datetimeFigureOut">
              <a:rPr lang="en-US" smtClean="0"/>
              <a:t>9/4/18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6830-18C9-4D4D-B19A-1C9B31C088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51D3-FCB9-460A-938C-63CA47731C69}" type="datetimeFigureOut">
              <a:rPr lang="en-US" smtClean="0"/>
              <a:t>9/4/18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6830-18C9-4D4D-B19A-1C9B31C088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51D3-FCB9-460A-938C-63CA47731C69}" type="datetimeFigureOut">
              <a:rPr lang="en-US" smtClean="0"/>
              <a:t>9/4/18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6830-18C9-4D4D-B19A-1C9B31C088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51D3-FCB9-460A-938C-63CA47731C69}" type="datetimeFigureOut">
              <a:rPr lang="en-US" smtClean="0"/>
              <a:t>9/4/18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6830-18C9-4D4D-B19A-1C9B31C088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51D3-FCB9-460A-938C-63CA47731C69}" type="datetimeFigureOut">
              <a:rPr lang="en-US" smtClean="0"/>
              <a:t>9/4/18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6830-18C9-4D4D-B19A-1C9B31C088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51D3-FCB9-460A-938C-63CA47731C69}" type="datetimeFigureOut">
              <a:rPr lang="en-US" smtClean="0"/>
              <a:t>9/4/18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6830-18C9-4D4D-B19A-1C9B31C088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51D3-FCB9-460A-938C-63CA47731C69}" type="datetimeFigureOut">
              <a:rPr lang="en-US" smtClean="0"/>
              <a:t>9/4/18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6830-18C9-4D4D-B19A-1C9B31C088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51D3-FCB9-460A-938C-63CA47731C69}" type="datetimeFigureOut">
              <a:rPr lang="en-US" smtClean="0"/>
              <a:t>9/4/18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6830-18C9-4D4D-B19A-1C9B31C088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51D3-FCB9-460A-938C-63CA47731C69}" type="datetimeFigureOut">
              <a:rPr lang="en-US" smtClean="0"/>
              <a:t>9/4/18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BC6830-18C9-4D4D-B19A-1C9B31C0882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5BC6830-18C9-4D4D-B19A-1C9B31C0882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0C651D3-FCB9-460A-938C-63CA47731C69}" type="datetimeFigureOut">
              <a:rPr lang="en-US" smtClean="0"/>
              <a:t>9/4/18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Relationship Id="rId3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eg"/><Relationship Id="rId3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4" Type="http://schemas.openxmlformats.org/officeDocument/2006/relationships/image" Target="../media/image38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4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4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4" Type="http://schemas.openxmlformats.org/officeDocument/2006/relationships/image" Target="../media/image47.jpg"/><Relationship Id="rId5" Type="http://schemas.openxmlformats.org/officeDocument/2006/relationships/image" Target="../media/image48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4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53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4" Type="http://schemas.openxmlformats.org/officeDocument/2006/relationships/image" Target="../media/image56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jpg"/><Relationship Id="rId3" Type="http://schemas.openxmlformats.org/officeDocument/2006/relationships/image" Target="../media/image5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jpg"/><Relationship Id="rId3" Type="http://schemas.openxmlformats.org/officeDocument/2006/relationships/image" Target="../media/image6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jpg"/><Relationship Id="rId3" Type="http://schemas.openxmlformats.org/officeDocument/2006/relationships/image" Target="../media/image6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4" Type="http://schemas.openxmlformats.org/officeDocument/2006/relationships/image" Target="../media/image65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jpg"/><Relationship Id="rId3" Type="http://schemas.openxmlformats.org/officeDocument/2006/relationships/image" Target="../media/image6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.jpg"/><Relationship Id="rId3" Type="http://schemas.openxmlformats.org/officeDocument/2006/relationships/image" Target="../media/image72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jpg"/><Relationship Id="rId3" Type="http://schemas.openxmlformats.org/officeDocument/2006/relationships/image" Target="../media/image74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5.jpg"/><Relationship Id="rId3" Type="http://schemas.openxmlformats.org/officeDocument/2006/relationships/image" Target="../media/image76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7.jpeg"/><Relationship Id="rId3" Type="http://schemas.openxmlformats.org/officeDocument/2006/relationships/image" Target="../media/image78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9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2.jpg"/><Relationship Id="rId3" Type="http://schemas.openxmlformats.org/officeDocument/2006/relationships/image" Target="../media/image8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4" Type="http://schemas.openxmlformats.org/officeDocument/2006/relationships/image" Target="../media/image86.jpg"/><Relationship Id="rId5" Type="http://schemas.openxmlformats.org/officeDocument/2006/relationships/image" Target="../media/image87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4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8.jpg"/><Relationship Id="rId3" Type="http://schemas.openxmlformats.org/officeDocument/2006/relationships/image" Target="../media/image89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4" Type="http://schemas.openxmlformats.org/officeDocument/2006/relationships/image" Target="../media/image92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0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4" Type="http://schemas.openxmlformats.org/officeDocument/2006/relationships/image" Target="../media/image95.jpg"/><Relationship Id="rId5" Type="http://schemas.openxmlformats.org/officeDocument/2006/relationships/image" Target="../media/image96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4" Type="http://schemas.openxmlformats.org/officeDocument/2006/relationships/image" Target="../media/image99.jpg"/><Relationship Id="rId5" Type="http://schemas.openxmlformats.org/officeDocument/2006/relationships/image" Target="../media/image10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7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1.jpg"/><Relationship Id="rId3" Type="http://schemas.openxmlformats.org/officeDocument/2006/relationships/image" Target="../media/image102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3.jpg"/><Relationship Id="rId3" Type="http://schemas.openxmlformats.org/officeDocument/2006/relationships/image" Target="../media/image104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5.jpg"/><Relationship Id="rId3" Type="http://schemas.openxmlformats.org/officeDocument/2006/relationships/image" Target="../media/image106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7.jpg"/><Relationship Id="rId3" Type="http://schemas.openxmlformats.org/officeDocument/2006/relationships/image" Target="../media/image108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4" Type="http://schemas.openxmlformats.org/officeDocument/2006/relationships/image" Target="../media/image111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9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2.jpg"/><Relationship Id="rId3" Type="http://schemas.openxmlformats.org/officeDocument/2006/relationships/image" Target="../media/image113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g"/><Relationship Id="rId4" Type="http://schemas.openxmlformats.org/officeDocument/2006/relationships/image" Target="../media/image116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4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7.jpg"/><Relationship Id="rId3" Type="http://schemas.openxmlformats.org/officeDocument/2006/relationships/image" Target="../media/image118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9.jpg"/><Relationship Id="rId3" Type="http://schemas.openxmlformats.org/officeDocument/2006/relationships/image" Target="../media/image12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1.jpg"/><Relationship Id="rId3" Type="http://schemas.openxmlformats.org/officeDocument/2006/relationships/image" Target="../media/image122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g"/><Relationship Id="rId4" Type="http://schemas.openxmlformats.org/officeDocument/2006/relationships/image" Target="../media/image125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3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6.jpg"/><Relationship Id="rId3" Type="http://schemas.openxmlformats.org/officeDocument/2006/relationships/image" Target="../media/image127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g"/><Relationship Id="rId4" Type="http://schemas.openxmlformats.org/officeDocument/2006/relationships/image" Target="../media/image130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8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g"/><Relationship Id="rId4" Type="http://schemas.openxmlformats.org/officeDocument/2006/relationships/image" Target="../media/image133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g"/><Relationship Id="rId4" Type="http://schemas.openxmlformats.org/officeDocument/2006/relationships/image" Target="../media/image136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4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7.jpg"/><Relationship Id="rId3" Type="http://schemas.openxmlformats.org/officeDocument/2006/relationships/image" Target="../media/image138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9.jpg"/><Relationship Id="rId3" Type="http://schemas.openxmlformats.org/officeDocument/2006/relationships/image" Target="../media/image140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g"/><Relationship Id="rId4" Type="http://schemas.openxmlformats.org/officeDocument/2006/relationships/image" Target="../media/image143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1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4.png"/><Relationship Id="rId3" Type="http://schemas.openxmlformats.org/officeDocument/2006/relationships/image" Target="../media/image14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Agronomy Crops 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FFA Study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725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Cantalope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59602"/>
            <a:ext cx="2362200" cy="21431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642538"/>
            <a:ext cx="2800350" cy="28360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495800"/>
            <a:ext cx="2466975" cy="20764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9959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Carrot  (Root Provided)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362200"/>
            <a:ext cx="2900362" cy="28598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819400"/>
            <a:ext cx="2466975" cy="22550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53509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Cauliflower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4600"/>
            <a:ext cx="3657600" cy="3581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Seedling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590800"/>
            <a:ext cx="2362200" cy="2971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6087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Chili Pepper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14600"/>
            <a:ext cx="3352800" cy="266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14600"/>
            <a:ext cx="2909887" cy="2590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6" y="4800600"/>
            <a:ext cx="2466975" cy="1847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27095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3352800" cy="3733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Seedling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931318"/>
            <a:ext cx="3657600" cy="29360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84078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Cotton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90800"/>
            <a:ext cx="2986087" cy="3276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37" y="2438400"/>
            <a:ext cx="3657600" cy="17930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724400"/>
            <a:ext cx="3581400" cy="17716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05677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Cranberry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78918"/>
            <a:ext cx="3657600" cy="34694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Plant with fruit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12256"/>
            <a:ext cx="2667000" cy="32075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82982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Cucumber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71800"/>
            <a:ext cx="1743075" cy="2619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10000"/>
            <a:ext cx="2133600" cy="266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667000"/>
            <a:ext cx="2971800" cy="24574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88131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 Corn (Seeds Only)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62201"/>
            <a:ext cx="2447925" cy="30218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9" y="2438400"/>
            <a:ext cx="2590800" cy="2514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4800600"/>
            <a:ext cx="2657475" cy="17240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42985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Durum Wheat (Seed Only)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4601"/>
            <a:ext cx="2524125" cy="28694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362200"/>
            <a:ext cx="2971800" cy="228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800600"/>
            <a:ext cx="2847975" cy="19240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27837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Alfalfa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90800"/>
            <a:ext cx="3657600" cy="3505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87" y="2667000"/>
            <a:ext cx="2919413" cy="304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18946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87" y="2419350"/>
            <a:ext cx="1981200" cy="2381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362200"/>
            <a:ext cx="2466975" cy="1847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48200"/>
            <a:ext cx="2466975" cy="1847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532" y="4495800"/>
            <a:ext cx="2390775" cy="19145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53337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3291840" cy="22799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Juvenile Plant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2" y="3178969"/>
            <a:ext cx="2352675" cy="19431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267200"/>
            <a:ext cx="2295525" cy="19907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27210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Kentucky Blue Grass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2200"/>
            <a:ext cx="3048000" cy="2133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4" y="2590800"/>
            <a:ext cx="2695575" cy="29717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114800"/>
            <a:ext cx="1857375" cy="24669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38593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Lettuce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3657600" cy="32296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876800"/>
            <a:ext cx="2533650" cy="1809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362200"/>
            <a:ext cx="2428875" cy="274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59848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Lima Beans (Seed Only)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Seeds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0"/>
            <a:ext cx="3267075" cy="266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43200"/>
            <a:ext cx="3276600" cy="28193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68001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1"/>
            <a:ext cx="3138487" cy="3352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514600"/>
            <a:ext cx="3657600" cy="35051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53675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38400"/>
            <a:ext cx="3228975" cy="3657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8400"/>
            <a:ext cx="3352800" cy="3581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83138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Orchard Grass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14600"/>
            <a:ext cx="2895600" cy="304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286000"/>
            <a:ext cx="2619375" cy="29717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503" y="4038600"/>
            <a:ext cx="1724025" cy="24193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30820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Peanuts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3062287" cy="3733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90800"/>
            <a:ext cx="3124200" cy="320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93574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14" y="2362200"/>
            <a:ext cx="2819400" cy="2133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590800"/>
            <a:ext cx="2819400" cy="3124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378" y="4572000"/>
            <a:ext cx="2466975" cy="1847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87623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Barley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590800"/>
            <a:ext cx="3205162" cy="3733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388518"/>
            <a:ext cx="3124200" cy="24788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97628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Pinto Beans (Seed Only)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Seed Sample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3078956"/>
            <a:ext cx="3429000" cy="28646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 Sample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971800"/>
            <a:ext cx="3048000" cy="304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28592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Popcorn (Seed Only)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2667000"/>
            <a:ext cx="3276600" cy="3124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 &amp; Product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743200"/>
            <a:ext cx="3429000" cy="3581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87646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Potato (Plant Only)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19400"/>
            <a:ext cx="3429000" cy="3276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Young Plant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19400"/>
            <a:ext cx="3200400" cy="3276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2820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Bean (Seed Only)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 Bean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3200"/>
            <a:ext cx="3505200" cy="3429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Red Bean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722575"/>
            <a:ext cx="3657600" cy="3449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71152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Clover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14600"/>
            <a:ext cx="3352799" cy="25026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514600"/>
            <a:ext cx="2438400" cy="243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724400"/>
            <a:ext cx="2209800" cy="18859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02359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</a:t>
            </a:r>
            <a:r>
              <a:rPr lang="en-US" smtClean="0"/>
              <a:t>Wheat  (</a:t>
            </a:r>
            <a:r>
              <a:rPr lang="en-US"/>
              <a:t>S</a:t>
            </a:r>
            <a:r>
              <a:rPr lang="en-US" smtClean="0"/>
              <a:t>eed </a:t>
            </a:r>
            <a:r>
              <a:rPr lang="en-US" dirty="0" smtClean="0"/>
              <a:t>only)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17031"/>
            <a:ext cx="3048000" cy="31789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689" y="2895599"/>
            <a:ext cx="3505422" cy="32305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32112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62200"/>
            <a:ext cx="2647950" cy="236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438400"/>
            <a:ext cx="2743200" cy="20859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759902"/>
            <a:ext cx="2647950" cy="17240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724400"/>
            <a:ext cx="3000375" cy="1828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41195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Rye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24200"/>
            <a:ext cx="2947987" cy="32265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0" y="3255168"/>
            <a:ext cx="3028950" cy="27646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37752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Safflower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38400"/>
            <a:ext cx="2833687" cy="23312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362200"/>
            <a:ext cx="3124200" cy="2590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343400"/>
            <a:ext cx="2047875" cy="2238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22725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Sorghum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38400"/>
            <a:ext cx="2819400" cy="243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362200"/>
            <a:ext cx="1914525" cy="18383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724400"/>
            <a:ext cx="2495550" cy="18383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6" y="4514849"/>
            <a:ext cx="2028825" cy="22574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21578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Bean Dry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3429000" cy="3733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Seedling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40831"/>
            <a:ext cx="3200400" cy="33313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82405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Soybeans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38400"/>
            <a:ext cx="2452687" cy="26860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75" y="2362200"/>
            <a:ext cx="3124200" cy="236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910137"/>
            <a:ext cx="2466975" cy="16954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036" y="4867275"/>
            <a:ext cx="1943100" cy="17811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0877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Spinach  (Plant Only)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3505200" cy="3429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90800"/>
            <a:ext cx="3276600" cy="33527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03547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Squash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2514600"/>
            <a:ext cx="3352800" cy="3276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90800"/>
            <a:ext cx="3200400" cy="320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1260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Strawberry  (Plant Only)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3505200" cy="33527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438400"/>
            <a:ext cx="3657600" cy="3276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81237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Sudangrass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90801"/>
            <a:ext cx="3352799" cy="3429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12" y="3226594"/>
            <a:ext cx="2757488" cy="26408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5360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Sugar beets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2895600" cy="2209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2200"/>
            <a:ext cx="3124200" cy="3581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876800"/>
            <a:ext cx="1905000" cy="16478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37422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Sugarcane  (Plant Only)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83694"/>
            <a:ext cx="2895599" cy="33647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43200"/>
            <a:ext cx="3276600" cy="35813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99400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Sunflower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3048000" cy="236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12" y="2590800"/>
            <a:ext cx="2833688" cy="320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267200"/>
            <a:ext cx="1847850" cy="2476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38915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Sweet Corn  (Plant Only)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38400"/>
            <a:ext cx="3200399" cy="3733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514600"/>
            <a:ext cx="3429000" cy="3276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08580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Sweet Potato (Plant Only)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62200"/>
            <a:ext cx="3352800" cy="3886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14600"/>
            <a:ext cx="3124200" cy="37337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36749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Bermuda Grass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62200"/>
            <a:ext cx="3733800" cy="40385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4" y="2438401"/>
            <a:ext cx="2924175" cy="3733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5336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Sweet clover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1719"/>
            <a:ext cx="3657600" cy="3657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90800"/>
            <a:ext cx="2895599" cy="2971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6547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Tall Fescue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1971675" cy="23241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4" y="2667000"/>
            <a:ext cx="3152775" cy="32003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4648200"/>
            <a:ext cx="2466975" cy="1847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15522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Timothy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8400"/>
            <a:ext cx="3200399" cy="3962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590800"/>
            <a:ext cx="3429000" cy="3505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4675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Tobacco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38400"/>
            <a:ext cx="3657600" cy="27884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38401"/>
            <a:ext cx="3276600" cy="25265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800600"/>
            <a:ext cx="2476500" cy="1847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52591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Tomato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3124200" cy="23836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514600"/>
            <a:ext cx="2833688" cy="35051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648200"/>
            <a:ext cx="2466975" cy="1847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30452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Watermelon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3352800" cy="26360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287" y="2514601"/>
            <a:ext cx="2562225" cy="25265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294909"/>
            <a:ext cx="2028825" cy="22479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51564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Wheat (Plant only)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90800"/>
            <a:ext cx="3043237" cy="3352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90800"/>
            <a:ext cx="3276600" cy="320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5273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Beans (Seed Only)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19400"/>
            <a:ext cx="3138487" cy="31027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19400"/>
            <a:ext cx="3352800" cy="31027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64231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Clover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8400"/>
            <a:ext cx="3581400" cy="2514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2200"/>
            <a:ext cx="3124200" cy="3505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800600"/>
            <a:ext cx="2438400" cy="1828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87521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Wheat (Seed Only)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43200"/>
            <a:ext cx="3505200" cy="3352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71800"/>
            <a:ext cx="3505200" cy="2971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94894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Beans ID Seed Only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Seeds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67000"/>
            <a:ext cx="3276600" cy="36575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Individual 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226594"/>
            <a:ext cx="3429000" cy="28694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08622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Broccoli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26594"/>
            <a:ext cx="3276600" cy="30218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Seedling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12" y="3278981"/>
            <a:ext cx="2986088" cy="28932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42008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Cabbage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Plants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3886200" cy="39623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Seedlings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837" y="2514600"/>
            <a:ext cx="2976563" cy="3352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13307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Canola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Seedling &amp; Plant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43200"/>
            <a:ext cx="1743075" cy="3276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590800"/>
            <a:ext cx="2505075" cy="266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2590800"/>
            <a:ext cx="1962150" cy="3581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19835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431</TotalTime>
  <Words>288</Words>
  <Application>Microsoft Macintosh PowerPoint</Application>
  <PresentationFormat>On-screen Show (4:3)</PresentationFormat>
  <Paragraphs>177</Paragraphs>
  <Slides>59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Adjacency</vt:lpstr>
      <vt:lpstr>Agronomy Crops ID</vt:lpstr>
      <vt:lpstr>Alfalfa</vt:lpstr>
      <vt:lpstr>Barley</vt:lpstr>
      <vt:lpstr>Bean Dry</vt:lpstr>
      <vt:lpstr>Bermuda Grass</vt:lpstr>
      <vt:lpstr>Black Beans ID Seed Only</vt:lpstr>
      <vt:lpstr>Broccoli</vt:lpstr>
      <vt:lpstr>Cabbage</vt:lpstr>
      <vt:lpstr>Canola</vt:lpstr>
      <vt:lpstr>Cantalope</vt:lpstr>
      <vt:lpstr>Carrot  (Root Provided)</vt:lpstr>
      <vt:lpstr>Cauliflower</vt:lpstr>
      <vt:lpstr>Chili Pepper</vt:lpstr>
      <vt:lpstr>Corn</vt:lpstr>
      <vt:lpstr>Cotton</vt:lpstr>
      <vt:lpstr>Cranberry</vt:lpstr>
      <vt:lpstr>Cucumber</vt:lpstr>
      <vt:lpstr>Dent Corn (Seeds Only)</vt:lpstr>
      <vt:lpstr>Durum Wheat (Seed Only)</vt:lpstr>
      <vt:lpstr>Flax</vt:lpstr>
      <vt:lpstr>Hops</vt:lpstr>
      <vt:lpstr>Kentucky Blue Grass</vt:lpstr>
      <vt:lpstr>Lettuce</vt:lpstr>
      <vt:lpstr>Lima Beans (Seed Only)</vt:lpstr>
      <vt:lpstr>Oats</vt:lpstr>
      <vt:lpstr>Onion</vt:lpstr>
      <vt:lpstr>Orchard Grass</vt:lpstr>
      <vt:lpstr>Peanuts</vt:lpstr>
      <vt:lpstr>Peas</vt:lpstr>
      <vt:lpstr>Pinto Beans (Seed Only)</vt:lpstr>
      <vt:lpstr>Popcorn (Seed Only)</vt:lpstr>
      <vt:lpstr>Potato (Plant Only)</vt:lpstr>
      <vt:lpstr>Red Bean (Seed Only)</vt:lpstr>
      <vt:lpstr>Red Clover</vt:lpstr>
      <vt:lpstr>Red Wheat  (Seed only)</vt:lpstr>
      <vt:lpstr>Rice</vt:lpstr>
      <vt:lpstr>Rye</vt:lpstr>
      <vt:lpstr>Safflower</vt:lpstr>
      <vt:lpstr>Sorghum</vt:lpstr>
      <vt:lpstr>Soybeans</vt:lpstr>
      <vt:lpstr>Spinach  (Plant Only)</vt:lpstr>
      <vt:lpstr>Squash</vt:lpstr>
      <vt:lpstr>Strawberry  (Plant Only)</vt:lpstr>
      <vt:lpstr>Sudangrass</vt:lpstr>
      <vt:lpstr>Sugar beets</vt:lpstr>
      <vt:lpstr>Sugarcane  (Plant Only)</vt:lpstr>
      <vt:lpstr>Sunflower</vt:lpstr>
      <vt:lpstr>Sweet Corn  (Plant Only)</vt:lpstr>
      <vt:lpstr>Sweet Potato (Plant Only)</vt:lpstr>
      <vt:lpstr>Sweet clover</vt:lpstr>
      <vt:lpstr>Tall Fescue </vt:lpstr>
      <vt:lpstr>Timothy</vt:lpstr>
      <vt:lpstr>Tobacco</vt:lpstr>
      <vt:lpstr>Tomato</vt:lpstr>
      <vt:lpstr>Watermelon</vt:lpstr>
      <vt:lpstr>Wheat (Plant only)</vt:lpstr>
      <vt:lpstr>White Beans (Seed Only)</vt:lpstr>
      <vt:lpstr>White Clover</vt:lpstr>
      <vt:lpstr>White Wheat (Seed Only)</vt:lpstr>
    </vt:vector>
  </TitlesOfParts>
  <Company>KSD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Agronomy Crops ID</dc:title>
  <dc:creator>tech</dc:creator>
  <cp:lastModifiedBy>Carol Richwine</cp:lastModifiedBy>
  <cp:revision>123</cp:revision>
  <dcterms:created xsi:type="dcterms:W3CDTF">2012-07-24T02:45:02Z</dcterms:created>
  <dcterms:modified xsi:type="dcterms:W3CDTF">2018-09-04T22:28:05Z</dcterms:modified>
</cp:coreProperties>
</file>