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2" r:id="rId3"/>
    <p:sldId id="263" r:id="rId4"/>
    <p:sldId id="259" r:id="rId5"/>
    <p:sldId id="257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0656F-E241-4030-9F47-B18CEE8EF6E4}" type="datetimeFigureOut">
              <a:rPr lang="en-US" smtClean="0"/>
              <a:pPr/>
              <a:t>3/9/2016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60E42-E77D-4D51-B8CB-A853234544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0656F-E241-4030-9F47-B18CEE8EF6E4}" type="datetimeFigureOut">
              <a:rPr lang="en-US" smtClean="0"/>
              <a:pPr/>
              <a:t>3/9/2016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60E42-E77D-4D51-B8CB-A853234544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0656F-E241-4030-9F47-B18CEE8EF6E4}" type="datetimeFigureOut">
              <a:rPr lang="en-US" smtClean="0"/>
              <a:pPr/>
              <a:t>3/9/2016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60E42-E77D-4D51-B8CB-A853234544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0656F-E241-4030-9F47-B18CEE8EF6E4}" type="datetimeFigureOut">
              <a:rPr lang="en-US" smtClean="0"/>
              <a:pPr/>
              <a:t>3/9/2016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60E42-E77D-4D51-B8CB-A853234544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0656F-E241-4030-9F47-B18CEE8EF6E4}" type="datetimeFigureOut">
              <a:rPr lang="en-US" smtClean="0"/>
              <a:pPr/>
              <a:t>3/9/2016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60E42-E77D-4D51-B8CB-A853234544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0656F-E241-4030-9F47-B18CEE8EF6E4}" type="datetimeFigureOut">
              <a:rPr lang="en-US" smtClean="0"/>
              <a:pPr/>
              <a:t>3/9/2016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60E42-E77D-4D51-B8CB-A853234544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0656F-E241-4030-9F47-B18CEE8EF6E4}" type="datetimeFigureOut">
              <a:rPr lang="en-US" smtClean="0"/>
              <a:pPr/>
              <a:t>3/9/2016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60E42-E77D-4D51-B8CB-A853234544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0656F-E241-4030-9F47-B18CEE8EF6E4}" type="datetimeFigureOut">
              <a:rPr lang="en-US" smtClean="0"/>
              <a:pPr/>
              <a:t>3/9/2016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60E42-E77D-4D51-B8CB-A853234544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0656F-E241-4030-9F47-B18CEE8EF6E4}" type="datetimeFigureOut">
              <a:rPr lang="en-US" smtClean="0"/>
              <a:pPr/>
              <a:t>3/9/2016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60E42-E77D-4D51-B8CB-A853234544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0656F-E241-4030-9F47-B18CEE8EF6E4}" type="datetimeFigureOut">
              <a:rPr lang="en-US" smtClean="0"/>
              <a:pPr/>
              <a:t>3/9/2016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60E42-E77D-4D51-B8CB-A853234544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0656F-E241-4030-9F47-B18CEE8EF6E4}" type="datetimeFigureOut">
              <a:rPr lang="en-US" smtClean="0"/>
              <a:pPr/>
              <a:t>3/9/2016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60E42-E77D-4D51-B8CB-A853234544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0656F-E241-4030-9F47-B18CEE8EF6E4}" type="datetimeFigureOut">
              <a:rPr lang="en-US" smtClean="0"/>
              <a:pPr/>
              <a:t>3/9/2016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B60E42-E77D-4D51-B8CB-A8532345447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Diffusion Confusion?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High Concentration to Low Concentration!</a:t>
            </a:r>
            <a:endParaRPr lang="en-US" dirty="0"/>
          </a:p>
        </p:txBody>
      </p:sp>
      <p:pic>
        <p:nvPicPr>
          <p:cNvPr id="6146" name="Picture 2" descr="http://cdn3.dogonews.com/pictures/3219/content/phone-booth-st-marys2-thumb-200x338-5265.jpg?128569887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2209800"/>
            <a:ext cx="2590800" cy="4378453"/>
          </a:xfrm>
          <a:prstGeom prst="rect">
            <a:avLst/>
          </a:prstGeom>
          <a:noFill/>
        </p:spPr>
      </p:pic>
      <p:pic>
        <p:nvPicPr>
          <p:cNvPr id="6148" name="Picture 4" descr="http://t0.gstatic.com/images?q=tbn:ANd9GcQTc3sMYJc1DrXlgSCAymx2yIn7Xz4dVe4D-xBUKshuovganobcNWryFwlI0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2667000"/>
            <a:ext cx="3314700" cy="20658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8" name="Picture 4" descr="http://www.medicalook.com/systems_images/respiratory_system_larg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52426"/>
            <a:ext cx="9525000" cy="72104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1506" name="Picture 2" descr="http://www.kja-artists.com/assets%5Clung-and-hear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85750"/>
            <a:ext cx="9525000" cy="7143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http://www.3dscience.com/img/Products/Images/clip_art/respiratory_alveoli_we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86500" y="4876800"/>
            <a:ext cx="2857500" cy="1981200"/>
          </a:xfrm>
          <a:prstGeom prst="rect">
            <a:avLst/>
          </a:prstGeom>
          <a:noFill/>
        </p:spPr>
      </p:pic>
      <p:pic>
        <p:nvPicPr>
          <p:cNvPr id="7" name="Picture 4" descr="http://www.3dscience.com/img/Products/Images/clip_art/respiratory_alveoli_we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4953000"/>
            <a:ext cx="2857500" cy="1905000"/>
          </a:xfrm>
          <a:prstGeom prst="rect">
            <a:avLst/>
          </a:prstGeom>
          <a:noFill/>
        </p:spPr>
      </p:pic>
      <p:pic>
        <p:nvPicPr>
          <p:cNvPr id="8" name="Picture 4" descr="http://www.3dscience.com/img/Products/Images/clip_art/respiratory_alveoli_we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953000"/>
            <a:ext cx="2857500" cy="1905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791200" cy="4525963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7170" name="Picture 2" descr="https://myhealth.alberta.ca/health/_layouts/healthwise/media/medical/hw/n555111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1"/>
            <a:ext cx="7620000" cy="4800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ttp://www.web-books.com/eLibrary/Medicine/Physiology/Cardiovascular/capillar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143000"/>
            <a:ext cx="8763000" cy="4495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"/>
            <a:ext cx="3124200" cy="6858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OXYGEN: 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Nasal </a:t>
            </a:r>
            <a:r>
              <a:rPr lang="en-US" dirty="0">
                <a:solidFill>
                  <a:srgbClr val="C00000"/>
                </a:solidFill>
              </a:rPr>
              <a:t>Cavity	</a:t>
            </a:r>
            <a:endParaRPr lang="en-US" dirty="0" smtClean="0">
              <a:solidFill>
                <a:srgbClr val="C00000"/>
              </a:solidFill>
            </a:endParaRPr>
          </a:p>
          <a:p>
            <a:r>
              <a:rPr lang="en-US" dirty="0" smtClean="0">
                <a:solidFill>
                  <a:srgbClr val="C00000"/>
                </a:solidFill>
              </a:rPr>
              <a:t>Epiglottis	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Trachea 	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Bronchus 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Alveoli</a:t>
            </a:r>
            <a:r>
              <a:rPr lang="en-US" dirty="0" smtClean="0"/>
              <a:t> </a:t>
            </a:r>
          </a:p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Diffusion	</a:t>
            </a:r>
          </a:p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Capillaries	</a:t>
            </a:r>
          </a:p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Red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Blood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Cell </a:t>
            </a:r>
          </a:p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Pulmonary Vein</a:t>
            </a:r>
            <a:r>
              <a:rPr lang="en-US" dirty="0" smtClean="0"/>
              <a:t>	   </a:t>
            </a:r>
          </a:p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Left Atrium	</a:t>
            </a:r>
          </a:p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Left Ventricle   </a:t>
            </a:r>
          </a:p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Aorta</a:t>
            </a:r>
            <a:r>
              <a:rPr lang="en-US" dirty="0" smtClean="0"/>
              <a:t>    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Arteries   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Capillaries 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Diffusion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495800" y="0"/>
            <a:ext cx="4114800" cy="6858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 smtClean="0"/>
              <a:t>CARBON DIOXIDE: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FFC000"/>
                </a:solidFill>
              </a:rPr>
              <a:t>Diffusion 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FFC000"/>
                </a:solidFill>
              </a:rPr>
              <a:t>Red Blood Cell,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FFC000"/>
                </a:solidFill>
              </a:rPr>
              <a:t>Capillaries, 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FFC000"/>
                </a:solidFill>
              </a:rPr>
              <a:t>Veins, 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>
                <a:solidFill>
                  <a:srgbClr val="FFC000"/>
                </a:solidFill>
              </a:rPr>
              <a:t>Inferior Vena Cava</a:t>
            </a:r>
            <a:r>
              <a:rPr lang="en-US" sz="3200" dirty="0" smtClean="0">
                <a:solidFill>
                  <a:srgbClr val="7030A0"/>
                </a:solidFill>
              </a:rPr>
              <a:t>, 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7030A0"/>
                </a:solidFill>
              </a:rPr>
              <a:t>Right Atrium,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7030A0"/>
                </a:solidFill>
              </a:rPr>
              <a:t> Right Ventricle, 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7030A0"/>
                </a:solidFill>
              </a:rPr>
              <a:t>Pulmonary Artery, 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7030A0"/>
                </a:solidFill>
              </a:rPr>
              <a:t>Capillaries, 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7030A0"/>
                </a:solidFill>
              </a:rPr>
              <a:t>Diffusion, 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7030A0"/>
                </a:solidFill>
              </a:rPr>
              <a:t>Alveoli, 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7030A0"/>
                </a:solidFill>
              </a:rPr>
              <a:t>EXHALE!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1023</TotalTime>
  <Words>47</Words>
  <Application>Microsoft Office PowerPoint</Application>
  <PresentationFormat>On-screen Show (4:3)</PresentationFormat>
  <Paragraphs>31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Diffusion Confusion?</vt:lpstr>
      <vt:lpstr>Slide 2</vt:lpstr>
      <vt:lpstr>Slide 3</vt:lpstr>
      <vt:lpstr>Slide 4</vt:lpstr>
      <vt:lpstr>Slide 5</vt:lpstr>
      <vt:lpstr>Slide 6</vt:lpstr>
    </vt:vector>
  </TitlesOfParts>
  <Company>NYCSD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Diffusion Confusion?</dc:title>
  <dc:creator>Staff</dc:creator>
  <cp:lastModifiedBy>staff</cp:lastModifiedBy>
  <cp:revision>75</cp:revision>
  <dcterms:created xsi:type="dcterms:W3CDTF">2013-03-26T11:44:43Z</dcterms:created>
  <dcterms:modified xsi:type="dcterms:W3CDTF">2016-03-09T16:23:43Z</dcterms:modified>
</cp:coreProperties>
</file>