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59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656F-E241-4030-9F47-B18CEE8EF6E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0E42-E77D-4D51-B8CB-A85323454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Confusion?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Concentration to Low Concentration!</a:t>
            </a:r>
            <a:endParaRPr lang="en-US" dirty="0"/>
          </a:p>
        </p:txBody>
      </p:sp>
      <p:pic>
        <p:nvPicPr>
          <p:cNvPr id="6146" name="Picture 2" descr="http://cdn3.dogonews.com/pictures/3219/content/phone-booth-st-marys2-thumb-200x338-5265.jpg?1285698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2590800" cy="4378453"/>
          </a:xfrm>
          <a:prstGeom prst="rect">
            <a:avLst/>
          </a:prstGeom>
          <a:noFill/>
        </p:spPr>
      </p:pic>
      <p:pic>
        <p:nvPicPr>
          <p:cNvPr id="6148" name="Picture 4" descr="http://t0.gstatic.com/images?q=tbn:ANd9GcQTc3sMYJc1DrXlgSCAymx2yIn7Xz4dVe4D-xBUKshuovganobcNWryFwlI0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67000"/>
            <a:ext cx="3314700" cy="2065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medicalook.com/systems_images/respiratory_system_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2426"/>
            <a:ext cx="9525000" cy="7210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://www.kja-artists.com/assets%5Clung-and-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50"/>
            <a:ext cx="9525000" cy="714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3dscience.com/img/Products/Images/clip_art/respiratory_alveoli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876800"/>
            <a:ext cx="2857500" cy="1981200"/>
          </a:xfrm>
          <a:prstGeom prst="rect">
            <a:avLst/>
          </a:prstGeom>
          <a:noFill/>
        </p:spPr>
      </p:pic>
      <p:pic>
        <p:nvPicPr>
          <p:cNvPr id="7" name="Picture 4" descr="http://www.3dscience.com/img/Products/Images/clip_art/respiratory_alveoli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953000"/>
            <a:ext cx="2857500" cy="1905000"/>
          </a:xfrm>
          <a:prstGeom prst="rect">
            <a:avLst/>
          </a:prstGeom>
          <a:noFill/>
        </p:spPr>
      </p:pic>
      <p:pic>
        <p:nvPicPr>
          <p:cNvPr id="8" name="Picture 4" descr="http://www.3dscience.com/img/Products/Images/clip_art/respiratory_alveoli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2857500" cy="190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 descr="https://myhealth.alberta.ca/health/_layouts/healthwise/media/medical/hw/n55511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"/>
            <a:ext cx="7620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eb-books.com/eLibrary/Medicine/Physiology/Cardiovascular/capill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763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31242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OXYGEN: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Nasal </a:t>
            </a:r>
            <a:r>
              <a:rPr lang="en-US" dirty="0">
                <a:solidFill>
                  <a:srgbClr val="C00000"/>
                </a:solidFill>
              </a:rPr>
              <a:t>Cavity	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Epiglottis	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Trachea 	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Bronchus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Alveoli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Diffusion	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Capillaries	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Blood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Pulmonary Vein</a:t>
            </a:r>
            <a:r>
              <a:rPr lang="en-US" dirty="0" smtClean="0"/>
              <a:t>	  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Left Atrium	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Left Ventricle  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Aorta</a:t>
            </a:r>
            <a:r>
              <a:rPr lang="en-US" dirty="0" smtClean="0"/>
              <a:t>   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Arteries  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Capillaries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Diffusion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0"/>
            <a:ext cx="41148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CARBON DIOXIDE: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</a:rPr>
              <a:t>Diffusion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</a:rPr>
              <a:t>Red Blood Cell,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</a:rPr>
              <a:t>Capillaries,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</a:rPr>
              <a:t>Veins,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</a:rPr>
              <a:t>Inferior Vena Cava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Right Atrium,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 Right Ventricle,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Pulmonary Artery,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Capillaries,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Diffusion,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Alveoli,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EXHALE!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47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Diffusion Confusion?</vt:lpstr>
      <vt:lpstr>Slide 2</vt:lpstr>
      <vt:lpstr>Slide 3</vt:lpstr>
      <vt:lpstr>Slide 4</vt:lpstr>
      <vt:lpstr>Slide 5</vt:lpstr>
      <vt:lpstr>Slide 6</vt:lpstr>
    </vt:vector>
  </TitlesOfParts>
  <Company>NYCSD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Confusion?</dc:title>
  <dc:creator>Staff</dc:creator>
  <cp:lastModifiedBy>staff</cp:lastModifiedBy>
  <cp:revision>75</cp:revision>
  <dcterms:created xsi:type="dcterms:W3CDTF">2013-03-26T11:44:43Z</dcterms:created>
  <dcterms:modified xsi:type="dcterms:W3CDTF">2016-03-09T16:23:43Z</dcterms:modified>
</cp:coreProperties>
</file>