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7" r:id="rId5"/>
    <p:sldId id="268" r:id="rId6"/>
    <p:sldId id="269" r:id="rId7"/>
    <p:sldId id="264" r:id="rId8"/>
    <p:sldId id="266" r:id="rId9"/>
    <p:sldId id="258" r:id="rId10"/>
    <p:sldId id="257" r:id="rId11"/>
    <p:sldId id="259" r:id="rId12"/>
    <p:sldId id="260" r:id="rId13"/>
    <p:sldId id="261" r:id="rId14"/>
    <p:sldId id="265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267-A030-4B40-A280-96E553CAC180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F4BD-A24E-47CB-8D7C-FF49142302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267-A030-4B40-A280-96E553CAC180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F4BD-A24E-47CB-8D7C-FF491423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267-A030-4B40-A280-96E553CAC180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F4BD-A24E-47CB-8D7C-FF491423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267-A030-4B40-A280-96E553CAC180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F4BD-A24E-47CB-8D7C-FF491423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267-A030-4B40-A280-96E553CAC180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B9DF4BD-A24E-47CB-8D7C-FF491423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267-A030-4B40-A280-96E553CAC180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F4BD-A24E-47CB-8D7C-FF491423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267-A030-4B40-A280-96E553CAC180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F4BD-A24E-47CB-8D7C-FF491423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267-A030-4B40-A280-96E553CAC180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F4BD-A24E-47CB-8D7C-FF491423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267-A030-4B40-A280-96E553CAC180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F4BD-A24E-47CB-8D7C-FF491423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267-A030-4B40-A280-96E553CAC180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F4BD-A24E-47CB-8D7C-FF491423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267-A030-4B40-A280-96E553CAC180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F4BD-A24E-47CB-8D7C-FF491423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3B3267-A030-4B40-A280-96E553CAC180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9DF4BD-A24E-47CB-8D7C-FF4914230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halk.co.uk/amusements/OpticalIllusions/illusions.aspx" TargetMode="External"/><Relationship Id="rId2" Type="http://schemas.openxmlformats.org/officeDocument/2006/relationships/hyperlink" Target="http://www.fireworkspop.com/colortest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nizokoria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752600"/>
            <a:ext cx="3276600" cy="2514600"/>
          </a:xfrm>
        </p:spPr>
        <p:txBody>
          <a:bodyPr/>
          <a:lstStyle/>
          <a:p>
            <a:r>
              <a:rPr lang="en-US" dirty="0" smtClean="0"/>
              <a:t>Central Nervous System!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0"/>
            <a:ext cx="6400800" cy="1752600"/>
          </a:xfrm>
        </p:spPr>
        <p:txBody>
          <a:bodyPr>
            <a:noAutofit/>
          </a:bodyPr>
          <a:lstStyle/>
          <a:p>
            <a:r>
              <a:rPr lang="en-US" sz="9600" dirty="0" smtClean="0"/>
              <a:t>Peripheral</a:t>
            </a:r>
            <a:endParaRPr lang="en-US" sz="9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 rot="5400000">
            <a:off x="5295900" y="2324100"/>
            <a:ext cx="6400800" cy="1752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Nervous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5105400"/>
            <a:ext cx="6400800" cy="1752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16200000">
            <a:off x="-2324100" y="2476500"/>
            <a:ext cx="6400800" cy="1752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Life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Science 2016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fcweb.sd36.bc.ca/~taylor_paula/02F914EC-009867AD.0/exp_human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2235989" cy="4063409"/>
          </a:xfrm>
          <a:prstGeom prst="rect">
            <a:avLst/>
          </a:prstGeom>
          <a:noFill/>
        </p:spPr>
      </p:pic>
      <p:pic>
        <p:nvPicPr>
          <p:cNvPr id="8" name="Picture 2" descr="http://fcweb.sd36.bc.ca/~taylor_paula/02F914EC-009867AD.0/exp_human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371600"/>
            <a:ext cx="2235989" cy="406340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linicalexams.co.uk/images/functions_of_the_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010400" cy="52541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533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smell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ninespv.files.wordpress.com/2009/03/left_right_brain_x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553200" cy="5787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left brain right brain confli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790023" cy="5085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http://www.fireworkspop.com/colortest.htm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http://www.echalk.co.uk/amusements/OpticalIllusions/illusions.aspx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faculty.washington.edu/chudler/gif/brweigh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09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as the link between your brain and the peripheral nervous system.</a:t>
            </a:r>
          </a:p>
        </p:txBody>
      </p:sp>
      <p:pic>
        <p:nvPicPr>
          <p:cNvPr id="39938" name="Picture 2" descr="http://www.medicalook.com/diseases_images/Spinal_Cord_Injuries.jpg"/>
          <p:cNvPicPr>
            <a:picLocks noChangeAspect="1" noChangeArrowheads="1"/>
          </p:cNvPicPr>
          <p:nvPr/>
        </p:nvPicPr>
        <p:blipFill>
          <a:blip r:embed="rId2" cstate="print"/>
          <a:srcRect b="15254"/>
          <a:stretch>
            <a:fillRect/>
          </a:stretch>
        </p:blipFill>
        <p:spPr bwMode="auto">
          <a:xfrm>
            <a:off x="3930015" y="2743200"/>
            <a:ext cx="483298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5257800"/>
          </a:xfrm>
        </p:spPr>
        <p:txBody>
          <a:bodyPr/>
          <a:lstStyle/>
          <a:p>
            <a:r>
              <a:rPr lang="en-US" dirty="0" smtClean="0"/>
              <a:t>Network of nerves that branch out of the Central Nervous System and connect it to the rest of the body.</a:t>
            </a:r>
          </a:p>
          <a:p>
            <a:r>
              <a:rPr lang="en-US" dirty="0" smtClean="0"/>
              <a:t>Involved in involuntary and voluntary actions .</a:t>
            </a:r>
            <a:endParaRPr lang="en-US" dirty="0"/>
          </a:p>
        </p:txBody>
      </p:sp>
      <p:pic>
        <p:nvPicPr>
          <p:cNvPr id="40962" name="Picture 2" descr="http://fcweb.sd36.bc.ca/~taylor_paula/02F914EC-009867AD.0/exp_human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3200400" cy="5816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Divided into these two groups</a:t>
            </a:r>
          </a:p>
          <a:p>
            <a:pPr lvl="1"/>
            <a:r>
              <a:rPr lang="en-US" u="sng" dirty="0" smtClean="0"/>
              <a:t>Somatic nervous system</a:t>
            </a:r>
            <a:r>
              <a:rPr lang="en-US" dirty="0" smtClean="0"/>
              <a:t>-these nerves control voluntary actions.</a:t>
            </a:r>
          </a:p>
          <a:p>
            <a:pPr lvl="1"/>
            <a:r>
              <a:rPr lang="en-US" u="sng" dirty="0" smtClean="0"/>
              <a:t>Autonomic nervous system</a:t>
            </a:r>
            <a:r>
              <a:rPr lang="en-US" dirty="0" smtClean="0"/>
              <a:t>-these nerves control involuntary actions.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pic>
        <p:nvPicPr>
          <p:cNvPr id="41986" name="Picture 2" descr="http://blog.findmefit.com/wp-content/uploads/2010/02/tying-sh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3551227" cy="2362200"/>
          </a:xfrm>
          <a:prstGeom prst="rect">
            <a:avLst/>
          </a:prstGeom>
          <a:noFill/>
        </p:spPr>
      </p:pic>
      <p:pic>
        <p:nvPicPr>
          <p:cNvPr id="41988" name="Picture 4" descr="http://www.umflint.edu/clubs/premed/images/heart_beat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733800"/>
            <a:ext cx="247650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CONCUSSION!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bruising of the soft tissue of the brain when it collides with the skull! </a:t>
            </a:r>
            <a:endParaRPr lang="en-US" dirty="0"/>
          </a:p>
        </p:txBody>
      </p:sp>
      <p:pic>
        <p:nvPicPr>
          <p:cNvPr id="1026" name="Picture 2" descr="http://www.nlm.nih.gov/medlineplus/ency/images/ency/fullsize/17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5143498" cy="41148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2/2e/Anizokoria.JPG/220px-Anizokor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362200"/>
            <a:ext cx="4191000" cy="1714502"/>
          </a:xfrm>
          <a:prstGeom prst="rect">
            <a:avLst/>
          </a:prstGeom>
          <a:noFill/>
        </p:spPr>
      </p:pic>
      <p:pic>
        <p:nvPicPr>
          <p:cNvPr id="1030" name="Picture 6" descr="http://www.tampabay.com/multimedia/archive/00054/012709concussion2_5430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0386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Nervous System (CNS)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Central Nervous System is the control center of the body</a:t>
            </a:r>
          </a:p>
          <a:p>
            <a:pPr lvl="1"/>
            <a:r>
              <a:rPr lang="en-US" sz="3600" dirty="0" smtClean="0"/>
              <a:t> It includes the…</a:t>
            </a:r>
          </a:p>
          <a:p>
            <a:pPr lvl="2"/>
            <a:r>
              <a:rPr lang="en-US" sz="3200" dirty="0" smtClean="0"/>
              <a:t>Brain</a:t>
            </a:r>
          </a:p>
          <a:p>
            <a:pPr lvl="2"/>
            <a:r>
              <a:rPr lang="en-US" sz="3200" dirty="0" smtClean="0"/>
              <a:t>Spinal Cord</a:t>
            </a:r>
          </a:p>
        </p:txBody>
      </p:sp>
      <p:pic>
        <p:nvPicPr>
          <p:cNvPr id="18434" name="Picture 2" descr="http://www.faqs.org/health/images/uchr_02_img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971800"/>
            <a:ext cx="2828544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most functions in the body!</a:t>
            </a:r>
            <a:endParaRPr lang="en-US" dirty="0"/>
          </a:p>
        </p:txBody>
      </p:sp>
      <p:pic>
        <p:nvPicPr>
          <p:cNvPr id="32770" name="Picture 2" descr="http://www.tehrantimes.com/News/10957/09_HUMAN%20BRAI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4762500" cy="3867150"/>
          </a:xfrm>
          <a:prstGeom prst="rect">
            <a:avLst/>
          </a:prstGeom>
          <a:noFill/>
        </p:spPr>
      </p:pic>
      <p:pic>
        <p:nvPicPr>
          <p:cNvPr id="32772" name="Picture 4" descr="http://thecomplementarynature.com/wordpress/wp-content/uploads/human-brain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09800"/>
            <a:ext cx="26289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O’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Cerebrum</a:t>
            </a:r>
          </a:p>
          <a:p>
            <a:pPr lvl="1"/>
            <a:r>
              <a:rPr lang="en-US" dirty="0" smtClean="0"/>
              <a:t>Interprets sensory input</a:t>
            </a:r>
          </a:p>
          <a:p>
            <a:pPr lvl="1"/>
            <a:r>
              <a:rPr lang="en-US" dirty="0" smtClean="0"/>
              <a:t>Controls movement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Personality</a:t>
            </a:r>
            <a:endParaRPr lang="en-US" dirty="0"/>
          </a:p>
        </p:txBody>
      </p:sp>
      <p:pic>
        <p:nvPicPr>
          <p:cNvPr id="36866" name="Picture 2" descr="http://www.ohsu.edu/health/_resources/uploads/uploads/NewBrain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00400"/>
            <a:ext cx="5374886" cy="330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Cerebellum</a:t>
            </a:r>
          </a:p>
          <a:p>
            <a:pPr lvl="1"/>
            <a:r>
              <a:rPr lang="en-US" dirty="0" smtClean="0"/>
              <a:t>Coordinates the action of muscles (muscle memory)</a:t>
            </a:r>
          </a:p>
          <a:p>
            <a:pPr lvl="1"/>
            <a:r>
              <a:rPr lang="en-US" dirty="0" smtClean="0"/>
              <a:t>Helps maintain balance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O’ the Brain</a:t>
            </a:r>
            <a:endParaRPr lang="en-US" dirty="0"/>
          </a:p>
        </p:txBody>
      </p:sp>
      <p:pic>
        <p:nvPicPr>
          <p:cNvPr id="37890" name="Picture 2" descr="http://pdn4.mattters.com/photos/photos/10266600/cerebell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3810000" cy="3200401"/>
          </a:xfrm>
          <a:prstGeom prst="rect">
            <a:avLst/>
          </a:prstGeom>
          <a:noFill/>
        </p:spPr>
      </p:pic>
      <p:pic>
        <p:nvPicPr>
          <p:cNvPr id="37892" name="Picture 4" descr="http://www.adlergiersch.com/uploads/26/b2/26b2f4026d67f9db5daf311720ccd18e/Cerebell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43200"/>
            <a:ext cx="3257550" cy="3410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Stem</a:t>
            </a:r>
          </a:p>
          <a:p>
            <a:pPr lvl="1"/>
            <a:r>
              <a:rPr lang="en-US" dirty="0" smtClean="0"/>
              <a:t>Controls involuntary actions</a:t>
            </a:r>
          </a:p>
          <a:p>
            <a:pPr lvl="2"/>
            <a:r>
              <a:rPr lang="en-US" dirty="0" smtClean="0"/>
              <a:t>Regulates breathing</a:t>
            </a:r>
          </a:p>
          <a:p>
            <a:pPr lvl="2"/>
            <a:r>
              <a:rPr lang="en-US" dirty="0" smtClean="0"/>
              <a:t>Controls heartbeat</a:t>
            </a:r>
          </a:p>
          <a:p>
            <a:pPr lvl="2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O’ the Brain</a:t>
            </a:r>
            <a:endParaRPr lang="en-US" dirty="0"/>
          </a:p>
        </p:txBody>
      </p:sp>
      <p:pic>
        <p:nvPicPr>
          <p:cNvPr id="38914" name="Picture 2" descr="http://faculty.ksu.edu.sa/73860/Pictures%20Library/brain%20ste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352800"/>
            <a:ext cx="5638800" cy="3311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Cerebral Cortex of a baby is only 25% of that of an adult.  By age 1, it has reached 75% adult size.  However, your brain does not reach full adult size until you are 16-17 years of age.  In order for your brain to develop to its full potential, you need to provide it with good nutrition and experiences.</a:t>
            </a:r>
          </a:p>
          <a:p>
            <a:endParaRPr lang="en-US" dirty="0"/>
          </a:p>
        </p:txBody>
      </p:sp>
      <p:pic>
        <p:nvPicPr>
          <p:cNvPr id="34818" name="Picture 2" descr="http://www.theinformationnetwork.com/assets/images/lightspeedlearning/child-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733800" cy="3159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increase the number of connections in your brain!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does this mean?</a:t>
            </a:r>
          </a:p>
          <a:p>
            <a:r>
              <a:rPr lang="en-US" dirty="0" smtClean="0"/>
              <a:t>You are as smart as you want to be!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</a:t>
            </a:r>
            <a:endParaRPr lang="en-US" dirty="0"/>
          </a:p>
        </p:txBody>
      </p:sp>
      <p:pic>
        <p:nvPicPr>
          <p:cNvPr id="35842" name="Picture 2" descr="http://www.silverplanet.com/files/imagecache/vertical_image/files/images/Brain-Conne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2667000" cy="2438400"/>
          </a:xfrm>
          <a:prstGeom prst="rect">
            <a:avLst/>
          </a:prstGeom>
          <a:noFill/>
        </p:spPr>
      </p:pic>
      <p:pic>
        <p:nvPicPr>
          <p:cNvPr id="35844" name="Picture 4" descr="http://images.sciencedaily.com/2009/10/091009092351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4114800" cy="2438400"/>
          </a:xfrm>
          <a:prstGeom prst="rect">
            <a:avLst/>
          </a:prstGeom>
          <a:noFill/>
        </p:spPr>
      </p:pic>
      <p:pic>
        <p:nvPicPr>
          <p:cNvPr id="35846" name="Picture 6" descr="http://papercastlepress.com/blog/wp-content/uploads/2009/09/6_20synap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67000" y="2590800"/>
            <a:ext cx="2438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nlm.nih.gov/medlineplus/ency/images/ency/fullsize/1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553200" cy="5242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612</TotalTime>
  <Words>271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Central Nervous System! </vt:lpstr>
      <vt:lpstr>Central Nervous System (CNS)</vt:lpstr>
      <vt:lpstr>The Brain!</vt:lpstr>
      <vt:lpstr>Parts O’ the Brain</vt:lpstr>
      <vt:lpstr>Parts O’ the Brain</vt:lpstr>
      <vt:lpstr>Parts O’ the Brain</vt:lpstr>
      <vt:lpstr>Food for thought</vt:lpstr>
      <vt:lpstr>Food for thought</vt:lpstr>
      <vt:lpstr>Slide 9</vt:lpstr>
      <vt:lpstr>Slide 10</vt:lpstr>
      <vt:lpstr>Slide 11</vt:lpstr>
      <vt:lpstr>Slide 12</vt:lpstr>
      <vt:lpstr>Slide 13</vt:lpstr>
      <vt:lpstr>Slide 14</vt:lpstr>
      <vt:lpstr>Spinal Cord</vt:lpstr>
      <vt:lpstr>Peripheral Nervous System</vt:lpstr>
      <vt:lpstr>Peripheral Nervous System</vt:lpstr>
      <vt:lpstr>CONCUSSION!</vt:lpstr>
    </vt:vector>
  </TitlesOfParts>
  <Company>NYCSD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staff</cp:lastModifiedBy>
  <cp:revision>43</cp:revision>
  <dcterms:created xsi:type="dcterms:W3CDTF">2011-03-09T15:48:38Z</dcterms:created>
  <dcterms:modified xsi:type="dcterms:W3CDTF">2016-03-21T15:52:20Z</dcterms:modified>
</cp:coreProperties>
</file>