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4" r:id="rId8"/>
    <p:sldId id="263" r:id="rId9"/>
    <p:sldId id="259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24" autoAdjust="0"/>
  </p:normalViewPr>
  <p:slideViewPr>
    <p:cSldViewPr>
      <p:cViewPr varScale="1">
        <p:scale>
          <a:sx n="65" d="100"/>
          <a:sy n="65" d="100"/>
        </p:scale>
        <p:origin x="-5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olecular%20Structure\Spectral%20Curves%20of%20Kool%20Ai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olecular%20Structure\Spectral%20Curves%20of%20Kool%20Aid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olecular%20Structure\Spectral%20Curves%20of%20Kool%20Ai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1190211345939947E-2"/>
          <c:y val="0.11237785016286617"/>
          <c:w val="0.90108863128220051"/>
          <c:h val="0.78175895765472458"/>
        </c:manualLayout>
      </c:layout>
      <c:scatterChart>
        <c:scatterStyle val="smoothMarker"/>
        <c:ser>
          <c:idx val="0"/>
          <c:order val="0"/>
          <c:tx>
            <c:strRef>
              <c:f>Sheet1!$B$3</c:f>
              <c:strCache>
                <c:ptCount val="1"/>
                <c:pt idx="0">
                  <c:v>Cherry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0000"/>
              </a:solidFill>
              <a:ln w="38100"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Sheet1!$C$3:$O$3</c:f>
              <c:numCache>
                <c:formatCode>General</c:formatCode>
                <c:ptCount val="13"/>
                <c:pt idx="0">
                  <c:v>0.44000000000000006</c:v>
                </c:pt>
                <c:pt idx="1">
                  <c:v>0.52</c:v>
                </c:pt>
                <c:pt idx="2">
                  <c:v>0.71000000000000063</c:v>
                </c:pt>
                <c:pt idx="3">
                  <c:v>1.1200000000000001</c:v>
                </c:pt>
                <c:pt idx="4">
                  <c:v>1.45</c:v>
                </c:pt>
                <c:pt idx="5">
                  <c:v>1.25</c:v>
                </c:pt>
                <c:pt idx="6">
                  <c:v>0.76000000000000101</c:v>
                </c:pt>
                <c:pt idx="7">
                  <c:v>0.24000000000000021</c:v>
                </c:pt>
                <c:pt idx="8">
                  <c:v>9.4000000000000042E-2</c:v>
                </c:pt>
                <c:pt idx="9">
                  <c:v>7.0000000000000034E-2</c:v>
                </c:pt>
                <c:pt idx="10">
                  <c:v>9.5000000000000057E-2</c:v>
                </c:pt>
                <c:pt idx="11">
                  <c:v>0.11100000000000002</c:v>
                </c:pt>
                <c:pt idx="12">
                  <c:v>0.15100000000000022</c:v>
                </c:pt>
              </c:numCache>
            </c:numRef>
          </c:yVal>
          <c:smooth val="1"/>
        </c:ser>
        <c:axId val="146754560"/>
        <c:axId val="146862080"/>
      </c:scatterChart>
      <c:valAx>
        <c:axId val="146754560"/>
        <c:scaling>
          <c:orientation val="minMax"/>
          <c:max val="750"/>
          <c:min val="35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1490545050055616"/>
              <c:y val="0.9446254071661257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6862080"/>
        <c:crosses val="autoZero"/>
        <c:crossBetween val="midCat"/>
      </c:valAx>
      <c:valAx>
        <c:axId val="14686208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Absorbance</a:t>
                </a:r>
              </a:p>
            </c:rich>
          </c:tx>
          <c:layout>
            <c:manualLayout>
              <c:xMode val="edge"/>
              <c:yMode val="edge"/>
              <c:x val="1.2235817575083418E-2"/>
              <c:y val="0.439739413680781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675456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687785554583471"/>
          <c:y val="0.10795672812068177"/>
          <c:w val="0.8086763070077867"/>
          <c:h val="0.78175895765472425"/>
        </c:manualLayout>
      </c:layout>
      <c:scatterChart>
        <c:scatterStyle val="smoothMarker"/>
        <c:ser>
          <c:idx val="0"/>
          <c:order val="0"/>
          <c:tx>
            <c:strRef>
              <c:f>Sheet1!$B$4</c:f>
              <c:strCache>
                <c:ptCount val="1"/>
                <c:pt idx="0">
                  <c:v>Grape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10"/>
            <c:spPr>
              <a:solidFill>
                <a:schemeClr val="accent4">
                  <a:lumMod val="75000"/>
                </a:schemeClr>
              </a:solidFill>
              <a:ln w="38100">
                <a:solidFill>
                  <a:schemeClr val="accent4">
                    <a:lumMod val="75000"/>
                  </a:schemeClr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Sheet1!$C$4:$O$4</c:f>
              <c:numCache>
                <c:formatCode>General</c:formatCode>
                <c:ptCount val="13"/>
                <c:pt idx="0">
                  <c:v>0.18000000000000016</c:v>
                </c:pt>
                <c:pt idx="1">
                  <c:v>0.16</c:v>
                </c:pt>
                <c:pt idx="2">
                  <c:v>0.18600000000000017</c:v>
                </c:pt>
                <c:pt idx="3">
                  <c:v>0.30200000000000032</c:v>
                </c:pt>
                <c:pt idx="4">
                  <c:v>0.36000000000000032</c:v>
                </c:pt>
                <c:pt idx="5">
                  <c:v>0.34900000000000031</c:v>
                </c:pt>
                <c:pt idx="6">
                  <c:v>0.27</c:v>
                </c:pt>
                <c:pt idx="7">
                  <c:v>0.19900000000000001</c:v>
                </c:pt>
                <c:pt idx="8">
                  <c:v>0.25900000000000001</c:v>
                </c:pt>
                <c:pt idx="9">
                  <c:v>0.3900000000000004</c:v>
                </c:pt>
                <c:pt idx="10">
                  <c:v>0.31600000000000039</c:v>
                </c:pt>
                <c:pt idx="11">
                  <c:v>0.126</c:v>
                </c:pt>
                <c:pt idx="12">
                  <c:v>0.11</c:v>
                </c:pt>
              </c:numCache>
            </c:numRef>
          </c:yVal>
          <c:smooth val="1"/>
        </c:ser>
        <c:axId val="146966784"/>
        <c:axId val="147012608"/>
      </c:scatterChart>
      <c:valAx>
        <c:axId val="146966784"/>
        <c:scaling>
          <c:orientation val="minMax"/>
          <c:max val="750"/>
          <c:min val="35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2046718576195835"/>
              <c:y val="0.9446254071661253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012608"/>
        <c:crosses val="autoZero"/>
        <c:crossBetween val="midCat"/>
      </c:valAx>
      <c:valAx>
        <c:axId val="1470126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Absorbance</a:t>
                </a:r>
              </a:p>
            </c:rich>
          </c:tx>
          <c:layout>
            <c:manualLayout>
              <c:xMode val="edge"/>
              <c:yMode val="edge"/>
              <c:x val="1.2235817575083418E-2"/>
              <c:y val="0.439739413680781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696678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8976640711902107E-2"/>
          <c:y val="0.11237785016286622"/>
          <c:w val="0.8843725089919301"/>
          <c:h val="0.78175895765472425"/>
        </c:manualLayout>
      </c:layout>
      <c:scatterChart>
        <c:scatterStyle val="smoothMarker"/>
        <c:ser>
          <c:idx val="0"/>
          <c:order val="0"/>
          <c:tx>
            <c:strRef>
              <c:f>Sheet1!$B$5</c:f>
              <c:strCache>
                <c:ptCount val="1"/>
                <c:pt idx="0">
                  <c:v>Lemon-Lime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Sheet1!$C$5:$O$5</c:f>
              <c:numCache>
                <c:formatCode>General</c:formatCode>
                <c:ptCount val="13"/>
                <c:pt idx="0">
                  <c:v>0.223</c:v>
                </c:pt>
                <c:pt idx="1">
                  <c:v>0.29500000000000032</c:v>
                </c:pt>
                <c:pt idx="2">
                  <c:v>0.23100000000000001</c:v>
                </c:pt>
                <c:pt idx="3">
                  <c:v>0.15300000000000016</c:v>
                </c:pt>
                <c:pt idx="4">
                  <c:v>6.8000000000000019E-2</c:v>
                </c:pt>
                <c:pt idx="5">
                  <c:v>4.900000000000005E-2</c:v>
                </c:pt>
                <c:pt idx="6">
                  <c:v>3.9000000000000014E-2</c:v>
                </c:pt>
                <c:pt idx="7">
                  <c:v>4.2000000000000023E-2</c:v>
                </c:pt>
                <c:pt idx="8">
                  <c:v>7.3999999999999996E-2</c:v>
                </c:pt>
                <c:pt idx="9">
                  <c:v>0.10500000000000002</c:v>
                </c:pt>
                <c:pt idx="10">
                  <c:v>9.3000000000000138E-2</c:v>
                </c:pt>
                <c:pt idx="11">
                  <c:v>7.1999999999999995E-2</c:v>
                </c:pt>
                <c:pt idx="12">
                  <c:v>7.8000000000000014E-2</c:v>
                </c:pt>
              </c:numCache>
            </c:numRef>
          </c:yVal>
          <c:smooth val="1"/>
        </c:ser>
        <c:axId val="147192064"/>
        <c:axId val="202228480"/>
      </c:scatterChart>
      <c:valAx>
        <c:axId val="147192064"/>
        <c:scaling>
          <c:orientation val="minMax"/>
          <c:max val="750"/>
          <c:min val="35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0044493882091231"/>
              <c:y val="0.9446254071661253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2228480"/>
        <c:crosses val="autoZero"/>
        <c:crossBetween val="midCat"/>
      </c:valAx>
      <c:valAx>
        <c:axId val="20222848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Absorbance</a:t>
                </a:r>
              </a:p>
            </c:rich>
          </c:tx>
          <c:layout>
            <c:manualLayout>
              <c:xMode val="edge"/>
              <c:yMode val="edge"/>
              <c:x val="1.2235817575083418E-2"/>
              <c:y val="0.439739413680781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19206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0460F85-5DB1-4FDE-A1D9-9E1D82246AB0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C04F9B9-A760-40B1-9E7B-AB596C7FF6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CoKdqXfpB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Spectrophotometry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057400"/>
            <a:ext cx="3886200" cy="4114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meter means…</a:t>
            </a:r>
          </a:p>
          <a:p>
            <a:r>
              <a:rPr lang="en-US" sz="4000" dirty="0" smtClean="0"/>
              <a:t>…measure,</a:t>
            </a:r>
          </a:p>
          <a:p>
            <a:r>
              <a:rPr lang="en-US" sz="4000" dirty="0" smtClean="0"/>
              <a:t>-photo means…</a:t>
            </a:r>
          </a:p>
          <a:p>
            <a:r>
              <a:rPr lang="en-US" sz="4000" dirty="0" smtClean="0"/>
              <a:t>…light, and</a:t>
            </a:r>
          </a:p>
          <a:p>
            <a:r>
              <a:rPr lang="en-US" sz="4000" dirty="0" smtClean="0"/>
              <a:t>-</a:t>
            </a:r>
            <a:r>
              <a:rPr lang="en-US" sz="4000" dirty="0" err="1" smtClean="0"/>
              <a:t>spectro</a:t>
            </a:r>
            <a:r>
              <a:rPr lang="en-US" sz="4000" dirty="0" smtClean="0"/>
              <a:t> means…</a:t>
            </a:r>
          </a:p>
          <a:p>
            <a:r>
              <a:rPr lang="en-US" sz="4000" dirty="0" smtClean="0"/>
              <a:t>…range.</a:t>
            </a:r>
          </a:p>
          <a:p>
            <a:endParaRPr lang="en-US" sz="4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81600" y="2209800"/>
            <a:ext cx="3657600" cy="4114800"/>
          </a:xfrm>
          <a:prstGeom prst="rect">
            <a:avLst/>
          </a:prstGeom>
        </p:spPr>
        <p:txBody>
          <a:bodyPr tIns="0">
            <a:normAutofit fontScale="92500" lnSpcReduction="10000"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them together, and we have a technique for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analyzing samples based on the amount and colors of light that they absorb.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Spectrophotometry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47453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gency FB" pitchFamily="34" charset="0"/>
                <a:cs typeface="Aharoni" pitchFamily="2" charset="-79"/>
              </a:rPr>
              <a:t>PROPER HANDLING OF CUVETTES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Do not use abrasive materials to clean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cuvettes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Once a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cuvette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has been cleaned, take care NOT to touch the but (bottom half) of the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cuvette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. (</a:t>
            </a:r>
            <a:r>
              <a:rPr lang="en-US" dirty="0" smtClean="0">
                <a:latin typeface="Agency FB" pitchFamily="34" charset="0"/>
                <a:cs typeface="Aharoni" pitchFamily="2" charset="-79"/>
                <a:hlinkClick r:id="rId2"/>
              </a:rPr>
              <a:t>Don’t be like </a:t>
            </a:r>
            <a:r>
              <a:rPr lang="en-US" dirty="0" err="1" smtClean="0">
                <a:latin typeface="Agency FB" pitchFamily="34" charset="0"/>
                <a:cs typeface="Aharoni" pitchFamily="2" charset="-79"/>
                <a:hlinkClick r:id="rId2"/>
              </a:rPr>
              <a:t>Nemo</a:t>
            </a:r>
            <a:r>
              <a:rPr lang="en-US" dirty="0" smtClean="0">
                <a:latin typeface="Agency FB" pitchFamily="34" charset="0"/>
                <a:cs typeface="Aharoni" pitchFamily="2" charset="-79"/>
                <a:hlinkClick r:id="rId2"/>
              </a:rPr>
              <a:t>!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If you get fingerprints on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cuvettes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, wipe them off with a TISSUE NOT A PAPER TOWEL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When finished with the lab, STILL DON”T TOUCH THE BUT! Dump the contents of the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cuvettes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down the drain and give them a quick rinse with distilled water.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Agency FB" pitchFamily="34" charset="0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latin typeface="Agency FB" pitchFamily="34" charset="0"/>
              <a:cs typeface="Aharoni" pitchFamily="2" charset="-79"/>
            </a:endParaRPr>
          </a:p>
        </p:txBody>
      </p:sp>
      <p:sp>
        <p:nvSpPr>
          <p:cNvPr id="8" name="Isosceles Triangle 7"/>
          <p:cNvSpPr/>
          <p:nvPr/>
        </p:nvSpPr>
        <p:spPr>
          <a:xfrm rot="16200000">
            <a:off x="5486400" y="5257800"/>
            <a:ext cx="1905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arallelogram 31"/>
          <p:cNvSpPr/>
          <p:nvPr/>
        </p:nvSpPr>
        <p:spPr>
          <a:xfrm rot="13314258" flipV="1">
            <a:off x="4177903" y="3522482"/>
            <a:ext cx="3743406" cy="381628"/>
          </a:xfrm>
          <a:prstGeom prst="parallelogram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 rot="15681871" flipV="1">
            <a:off x="6285703" y="4522995"/>
            <a:ext cx="1138856" cy="2336826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 rot="16872190" flipH="1" flipV="1">
            <a:off x="6513140" y="4116828"/>
            <a:ext cx="778221" cy="2266490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Inside a Spectrophotometer…</a:t>
            </a:r>
            <a:endParaRPr lang="en-US" sz="6000" dirty="0"/>
          </a:p>
        </p:txBody>
      </p:sp>
      <p:sp>
        <p:nvSpPr>
          <p:cNvPr id="9" name="Isosceles Triangle 8"/>
          <p:cNvSpPr/>
          <p:nvPr/>
        </p:nvSpPr>
        <p:spPr>
          <a:xfrm rot="16200000" flipV="1">
            <a:off x="6781800" y="4419600"/>
            <a:ext cx="228600" cy="22098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 rot="15681871" flipV="1">
            <a:off x="6642807" y="4516873"/>
            <a:ext cx="355734" cy="2336826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16630316" flipH="1" flipV="1">
            <a:off x="6719829" y="4256458"/>
            <a:ext cx="311928" cy="2302374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 rot="15437241" flipV="1">
            <a:off x="6799152" y="4559216"/>
            <a:ext cx="256532" cy="2390823"/>
          </a:xfrm>
          <a:prstGeom prst="triangl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 rot="11235852" flipH="1">
            <a:off x="4842607" y="4183750"/>
            <a:ext cx="1170855" cy="2447733"/>
          </a:xfrm>
          <a:prstGeom prst="parallelogram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16200000">
            <a:off x="5486400" y="5257800"/>
            <a:ext cx="190500" cy="5715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001000" y="4343400"/>
            <a:ext cx="152400" cy="213360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6000">
                <a:srgbClr val="1F1F1F"/>
              </a:gs>
              <a:gs pos="17999">
                <a:srgbClr val="FFFFFF"/>
              </a:gs>
              <a:gs pos="42000">
                <a:srgbClr val="636363"/>
              </a:gs>
              <a:gs pos="53000">
                <a:srgbClr val="CFCFCF"/>
              </a:gs>
              <a:gs pos="66000">
                <a:srgbClr val="CFCFCF"/>
              </a:gs>
              <a:gs pos="75999">
                <a:srgbClr val="1F1F1F"/>
              </a:gs>
              <a:gs pos="78999">
                <a:srgbClr val="FFFFFF"/>
              </a:gs>
              <a:gs pos="100000">
                <a:srgbClr val="7F7F7F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8" idx="0"/>
          </p:cNvCxnSpPr>
          <p:nvPr/>
        </p:nvCxnSpPr>
        <p:spPr>
          <a:xfrm flipH="1">
            <a:off x="2971800" y="5543550"/>
            <a:ext cx="2324100" cy="1905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 rot="10800000">
            <a:off x="2590800" y="5257800"/>
            <a:ext cx="381000" cy="12954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590800" y="4267200"/>
            <a:ext cx="3810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 Same Side Corner Rectangle 23"/>
          <p:cNvSpPr/>
          <p:nvPr/>
        </p:nvSpPr>
        <p:spPr>
          <a:xfrm rot="10800000">
            <a:off x="1066800" y="4953000"/>
            <a:ext cx="762000" cy="1066800"/>
          </a:xfrm>
          <a:prstGeom prst="round2SameRect">
            <a:avLst>
              <a:gd name="adj1" fmla="val 28280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>
            <a:off x="990600" y="4343400"/>
            <a:ext cx="914400" cy="685800"/>
          </a:xfrm>
          <a:prstGeom prst="can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Stored Data 25"/>
          <p:cNvSpPr/>
          <p:nvPr/>
        </p:nvSpPr>
        <p:spPr>
          <a:xfrm rot="16200000">
            <a:off x="990600" y="5334000"/>
            <a:ext cx="685800" cy="3810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283110" y="4999703"/>
            <a:ext cx="399911" cy="811162"/>
          </a:xfrm>
          <a:custGeom>
            <a:avLst/>
            <a:gdLst>
              <a:gd name="connsiteX0" fmla="*/ 0 w 399911"/>
              <a:gd name="connsiteY0" fmla="*/ 58994 h 811162"/>
              <a:gd name="connsiteX1" fmla="*/ 14748 w 399911"/>
              <a:gd name="connsiteY1" fmla="*/ 560439 h 811162"/>
              <a:gd name="connsiteX2" fmla="*/ 73742 w 399911"/>
              <a:gd name="connsiteY2" fmla="*/ 619432 h 811162"/>
              <a:gd name="connsiteX3" fmla="*/ 176980 w 399911"/>
              <a:gd name="connsiteY3" fmla="*/ 560439 h 811162"/>
              <a:gd name="connsiteX4" fmla="*/ 132735 w 399911"/>
              <a:gd name="connsiteY4" fmla="*/ 530942 h 811162"/>
              <a:gd name="connsiteX5" fmla="*/ 44245 w 399911"/>
              <a:gd name="connsiteY5" fmla="*/ 575187 h 811162"/>
              <a:gd name="connsiteX6" fmla="*/ 29496 w 399911"/>
              <a:gd name="connsiteY6" fmla="*/ 619432 h 811162"/>
              <a:gd name="connsiteX7" fmla="*/ 73742 w 399911"/>
              <a:gd name="connsiteY7" fmla="*/ 752168 h 811162"/>
              <a:gd name="connsiteX8" fmla="*/ 162232 w 399911"/>
              <a:gd name="connsiteY8" fmla="*/ 781665 h 811162"/>
              <a:gd name="connsiteX9" fmla="*/ 294967 w 399911"/>
              <a:gd name="connsiteY9" fmla="*/ 737420 h 811162"/>
              <a:gd name="connsiteX10" fmla="*/ 309716 w 399911"/>
              <a:gd name="connsiteY10" fmla="*/ 693174 h 811162"/>
              <a:gd name="connsiteX11" fmla="*/ 250722 w 399911"/>
              <a:gd name="connsiteY11" fmla="*/ 634181 h 811162"/>
              <a:gd name="connsiteX12" fmla="*/ 235974 w 399911"/>
              <a:gd name="connsiteY12" fmla="*/ 678426 h 811162"/>
              <a:gd name="connsiteX13" fmla="*/ 250722 w 399911"/>
              <a:gd name="connsiteY13" fmla="*/ 752168 h 811162"/>
              <a:gd name="connsiteX14" fmla="*/ 339213 w 399911"/>
              <a:gd name="connsiteY14" fmla="*/ 811162 h 811162"/>
              <a:gd name="connsiteX15" fmla="*/ 368709 w 399911"/>
              <a:gd name="connsiteY15" fmla="*/ 766916 h 811162"/>
              <a:gd name="connsiteX16" fmla="*/ 383458 w 399911"/>
              <a:gd name="connsiteY16" fmla="*/ 722671 h 811162"/>
              <a:gd name="connsiteX17" fmla="*/ 398206 w 399911"/>
              <a:gd name="connsiteY17" fmla="*/ 250723 h 811162"/>
              <a:gd name="connsiteX18" fmla="*/ 398206 w 399911"/>
              <a:gd name="connsiteY18" fmla="*/ 0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9911" h="811162">
                <a:moveTo>
                  <a:pt x="0" y="58994"/>
                </a:moveTo>
                <a:cubicBezTo>
                  <a:pt x="4916" y="226142"/>
                  <a:pt x="5722" y="393462"/>
                  <a:pt x="14748" y="560439"/>
                </a:cubicBezTo>
                <a:cubicBezTo>
                  <a:pt x="17634" y="613840"/>
                  <a:pt x="31526" y="605360"/>
                  <a:pt x="73742" y="619432"/>
                </a:cubicBezTo>
                <a:cubicBezTo>
                  <a:pt x="88141" y="616552"/>
                  <a:pt x="187831" y="614691"/>
                  <a:pt x="176980" y="560439"/>
                </a:cubicBezTo>
                <a:cubicBezTo>
                  <a:pt x="173504" y="543058"/>
                  <a:pt x="147483" y="540774"/>
                  <a:pt x="132735" y="530942"/>
                </a:cubicBezTo>
                <a:cubicBezTo>
                  <a:pt x="103590" y="540658"/>
                  <a:pt x="65037" y="549198"/>
                  <a:pt x="44245" y="575187"/>
                </a:cubicBezTo>
                <a:cubicBezTo>
                  <a:pt x="34533" y="587326"/>
                  <a:pt x="34412" y="604684"/>
                  <a:pt x="29496" y="619432"/>
                </a:cubicBezTo>
                <a:cubicBezTo>
                  <a:pt x="34502" y="649468"/>
                  <a:pt x="35159" y="728054"/>
                  <a:pt x="73742" y="752168"/>
                </a:cubicBezTo>
                <a:cubicBezTo>
                  <a:pt x="100108" y="768647"/>
                  <a:pt x="162232" y="781665"/>
                  <a:pt x="162232" y="781665"/>
                </a:cubicBezTo>
                <a:cubicBezTo>
                  <a:pt x="205408" y="774469"/>
                  <a:pt x="263063" y="777299"/>
                  <a:pt x="294967" y="737420"/>
                </a:cubicBezTo>
                <a:cubicBezTo>
                  <a:pt x="304679" y="725280"/>
                  <a:pt x="304800" y="707923"/>
                  <a:pt x="309716" y="693174"/>
                </a:cubicBezTo>
                <a:cubicBezTo>
                  <a:pt x="304097" y="676319"/>
                  <a:pt x="295669" y="611707"/>
                  <a:pt x="250722" y="634181"/>
                </a:cubicBezTo>
                <a:cubicBezTo>
                  <a:pt x="236817" y="641134"/>
                  <a:pt x="240890" y="663678"/>
                  <a:pt x="235974" y="678426"/>
                </a:cubicBezTo>
                <a:cubicBezTo>
                  <a:pt x="240890" y="703007"/>
                  <a:pt x="239512" y="729747"/>
                  <a:pt x="250722" y="752168"/>
                </a:cubicBezTo>
                <a:cubicBezTo>
                  <a:pt x="272817" y="796358"/>
                  <a:pt x="299884" y="798052"/>
                  <a:pt x="339213" y="811162"/>
                </a:cubicBezTo>
                <a:cubicBezTo>
                  <a:pt x="349045" y="796413"/>
                  <a:pt x="360782" y="782770"/>
                  <a:pt x="368709" y="766916"/>
                </a:cubicBezTo>
                <a:cubicBezTo>
                  <a:pt x="375661" y="753011"/>
                  <a:pt x="382571" y="738192"/>
                  <a:pt x="383458" y="722671"/>
                </a:cubicBezTo>
                <a:cubicBezTo>
                  <a:pt x="392437" y="565535"/>
                  <a:pt x="394995" y="408083"/>
                  <a:pt x="398206" y="250723"/>
                </a:cubicBezTo>
                <a:cubicBezTo>
                  <a:pt x="399911" y="167166"/>
                  <a:pt x="398206" y="83574"/>
                  <a:pt x="398206" y="0"/>
                </a:cubicBezTo>
              </a:path>
            </a:pathLst>
          </a:custGeom>
          <a:ln w="349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endCxn id="27" idx="3"/>
          </p:cNvCxnSpPr>
          <p:nvPr/>
        </p:nvCxnSpPr>
        <p:spPr>
          <a:xfrm flipH="1" flipV="1">
            <a:off x="1460090" y="5560142"/>
            <a:ext cx="1511710" cy="2458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t3.gstatic.com/images?q=tbn:ANd9GcQmwa46m8bs3Ca50Fcs7bmWJf0WQCU_Xey9lpSVJdzQeVjLbYjw"/>
          <p:cNvPicPr>
            <a:picLocks noChangeAspect="1" noChangeArrowheads="1"/>
          </p:cNvPicPr>
          <p:nvPr/>
        </p:nvPicPr>
        <p:blipFill>
          <a:blip r:embed="rId2" cstate="print"/>
          <a:srcRect l="32000" r="32000" b="17143"/>
          <a:stretch>
            <a:fillRect/>
          </a:stretch>
        </p:blipFill>
        <p:spPr bwMode="auto">
          <a:xfrm rot="10800000">
            <a:off x="4114800" y="1828800"/>
            <a:ext cx="1028700" cy="1325883"/>
          </a:xfrm>
          <a:prstGeom prst="rect">
            <a:avLst/>
          </a:prstGeom>
          <a:noFill/>
        </p:spPr>
      </p:pic>
      <p:cxnSp>
        <p:nvCxnSpPr>
          <p:cNvPr id="34" name="Straight Connector 33"/>
          <p:cNvCxnSpPr>
            <a:endCxn id="15" idx="1"/>
          </p:cNvCxnSpPr>
          <p:nvPr/>
        </p:nvCxnSpPr>
        <p:spPr>
          <a:xfrm>
            <a:off x="4800600" y="2590800"/>
            <a:ext cx="3200400" cy="2819400"/>
          </a:xfrm>
          <a:prstGeom prst="line">
            <a:avLst/>
          </a:prstGeom>
          <a:ln w="635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AutoShape 4" descr="data:image/jpeg;base64,/9j/4AAQSkZJRgABAQAAAQABAAD/2wCEAAkGBxISEhQUEhQVFhUVFRQYFxQVFxUXGBQXFBQWFxQYFBUYHSggGBolHBQUITEhJSkrLi4uFx8zODMsNygtLiwBCgoKBQUFDgUFDisZExkrKysrKysrKysrKysrKysrKysrKysrKysrKysrKysrKysrKysrKysrKysrKysrKysrK//AABEIAHsA5gMBIgACEQEDEQH/xAAbAAABBQEBAAAAAAAAAAAAAAAGAAECBQcDBP/EAE0QAAECAwIHCwYLBwQDAQAAAAEAAgMEERIhBQYiMUFRkRMWUlNhcYGSk9HSBxQyoaKxI0JUVWNygrLB4fAXM0NEYsLiFXOD0yVFsyT/xAAUAQEAAAAAAAAAAAAAAAAAAAAA/8QAFBEBAAAAAAAAAAAAAAAAAAAAAP/aAAwDAQACEQMRAD8AoB5QZs/FgdQ96k3H2c4MDpb/AJIRavNGhBzyDoFyA33/AE3wZfZ/knGPc4fiy+wd6zyLALe9Ra1BoZx+m+DL7B3pDH6b4MDYO9Z3ZUrAQaFv+nOBA/XSn3/znFy/6+0s8sBKyEGht8oE5xcv+vtJ9/8AOcVL+vxLPAxNYCDRf2gTnEwNp/Byff8AzdP3ED2u9Z1YCVgINGGP018ng+17qqTcfpo5paEel/es4AUgEGjDH+a0ysLoMROPKDMfJGdZ4/BZvRIhBpB8oEz8iZ14nhU2+UKN8aSaNVIj/Cs1v5UqnWdqDSx5RIlb5IdEV5OywpnyiO+RntD4VmQceEdpT23D4x2lBprfKKPkj+0/xUh5RmaZWJ2g8KzERn8N20p/OH8N20oNPb5RoWmWi9ERvhUx5RIHERhzOYfwWXMm4nDdtKkJ2Jw3bSg1D9oktxEfbDUh5QpXio46h9xWW/6hF4ZTnCMTS73INWbj/KaWR+qzxJ24+yf03UHiWUNwi/NX1N7l2bMONK6UGpnHqT1xezHiSWZJIOYXJnpu5l0ChA9N3Mg6Ftc6nJYEdFLixwAbSta6a5qcyRRJiiyoi/8AH/egpW4qxOGzYU4xTicYzY5HAgL0QpVABb0IvGM2OUt58XjGbHLQhKqfmqDOd58bjGbHJbz43GQ9jlo3mql5ogzgYnxuGz2kt58bhw/a7lo75YClaCtwqQLR1CufOE/mo06M/JTOgzjefG4bPa7lHefH4UPae5aHDfDNiya22tc2gNKPLg2uqth2xSmWthttOrSrRdS8vcGtzmmchBnO9CZ0Fm09ybefMa2dY9y0aHZL7F9aHVQloaXAGt9Lbdq6RIbW0r8Y0AAJJ1+9BmhxRmf6Ot+SicUpn+jrfktMZDa6oaQaZ6aLyNlQdimJTkQZdvVmuCzrfkonFiZ4LesFqJlU3mqDLN7U1wB1gonF2ZH8P2gtTMpyLnElKA1QZYcBzA/hnaFxfguM3Ow+pae+C31Ksn4FRcgzwykTglcxBOY3URm+U5ENzraRHDlQeUQwF2gjKb0pnNU4HpDmKD0JJJIOTWppYZb+Ye9SChKjLfzD3oO9EU4mC6Nzwv70MlqKcSRdG54fucgJpeHVWcKXXmlYatITUHIQLuTWaAbSn3HQvNhGRc57ckxGOBtsJubZaRk1ubVr3dLQrCVadzZaILrDbRqDUgXmqCnm48Rpc0MY0gEhxNoGrYphtdWgaXbkDyWgrGGwOAcMzg0jmcAR71GNLwiXuIFt4GerhUANbkm45hoXaLFNkFzQwXemQ2lKZqkXXIB2Lgd5MTc22QbTYdstFHOa0FzTU1aNwhO1m0VezsqHh7bwHhwqLjQ56dBVdhDDsu2lqOwEODgGBz6EbBpOnSvBExul60AjO5QGNB21KCxh4IAMMGITue5uNQMoNjxIkMVBuFSRzL2xpW0KAgG02jqB14IIuNxzKgdjSytRBcTSmVEOi/Q1cTjb9AO0iILyRwcxtHNc4gB7QHUrV1kPJpr3MU51KfwcIlh1qyG1rdaNHFtbN9zrhfyqkZjQAB8AOYRInOugxmhn0oTxmOTErmNRnbyILmSwe6HatlpJsNFkHMwOpWvxiXuK4YWlHOALW13NsSIHXE22tpCAGc5TrX2QuDMY4B0xW6b2tcBsIXqlsLQXkERoZNCADaYb6VuI1AIOkhAIh32qF7y0Orasg2W1tX32SftLiZwCI5lgkA2WltavdkggVoLnOIOqyVZscc9KjW3KHKaiq8nmcKJVzSWG0aOaco1Dg/PUCtp3vQSY0Oa1wzOaHDXQioXJ8ob8ojo/WtWLGC4AXCgHM24c6pHzcVpiG8Va5zd0ByjaAaxrTQZyxtRynQgm+TOk6rqKunJJ2gimqiIojL+71rwzLNPrz+tBRGSWe4XFI8Uf1u9S1SxeOdZThc1jxf8Acf8AeKDyk0XWVGUOYrk5d5QX9CDsQkpFqSDzg3JpJ2U/mCiE8mMp/MPeg9dUWYiCoj/Whe56EtKMcQfRj/Xh/dcgIYso4va9gyqNFa0slj7TSK6CC8EcoV7urcqhFxIFeQ3VroXg3ZkNtqI4NbrOnmGlUGFscQbpeGLhTdYgqehubagK3ToDS4lrADSrzZppA/q6AhqexwgQ6thB0U1+pDFc9/pH1KtkJCZmzafUtcR8JENB9it7uZoVvgrFSWOU4uiuaSHNNYbGuFxDmDKPSQL0FS/GSYiZMOjCfiQW5R2VcUmYvzUQ1e0t5YzwDfyXu9SO5WS3OrYbQ1oIoGNDQWuuzj4wz3qbmMDS20LMR9hjm35RNadDq7UAPCxKq4bpMDTRsOESbv63uH3VYS+Jsux1+7RCRUWntaLqVFIbBdU60TzMcMa99i+E+zQkCpLW1NRyPzci7R3n4MtFakVuNbDhfQ6EFE3AEAWfgG3us5Tnm81/q1hd24vwCabhDHQ7T0q2nGvsuEMAv0VuzGp6TmXd2ckbEA/DwFLltowIenQ7QacLkUI+LkvZJMIAAVNHRBQAVPxlfS7XWBbrWrs9DcXGyCeZNMk0AaCauaDcCLJNHWq8iAXi4nwSLnRod2a014qddttfWqyPiVE/hxmu5Hscw9ZpcNI0LQIgrXUaqMQhoLjmaLR6EGVzOCJ+XNqGyIQL7UF1un2Wm1o1LtIY6xgaRbEUjOHAteOQkXjpWlNlhfX0iTeNGYADVQXLyYUwVDjUbFhtiEm6229oBFTaF7aDUbygpZHGaBEutGE7QIl7ehwF3SrgWaNNAaDIfc4V5Ha0K4UxEFCZeIW0odzjZbRXMA8ZTemqpmxpuRdR4cwHXlwn5hc4ZJz5jQ8iDQ5hrix1ilqyaE5mk3VPMh206E1oaCLMOll4NHOtXNhtqL8wrykrpgvGCDFoIwLDyH4MnlGcbVcTMJriHZLqXtdQGleCdCDwxG39OwrH8Iu+Fin6R/3ithiC9Y3N/vIn13/eKDmV6ZT8F5aL2ybbkHWiZSKZB4aqUjnfzD3qBKnIHKfzD3oPUAjTEEZEf/ch/dcgyt6MsQjkR/8AcZ/80Flh3AkaYe0wyyzZAIcSLJBJrmNa19St8CYqS8HKf8NErWrxktIp6DOet5qvTLOVnDKBTkARBfnaHFrtLaCt2wLwCYdRsRjRbiQwSb6RLDqFrqCgdZNxVlEOS76rvulefB4+Bhj+k+8oPVDNSx4upWoOi02haeUGmxcoUmwNsmrhbL7zS882hRDi01HSOEO9ehrwRUZv1cUD69FSSec0v9SkoWkrSCVElGqeqB06jVKqByouYCKEVCeqVUCjNLg4A0JBvz0qM688lALA4E3ZIaAbgBWtG6K11legFMSghEiNbQu0kAUFTU3V9frXN0uDaDw0tIs7nSraA53V9Jx9S6PYCWkipaag6j+gnJQDE9ijDragGz9GfR+yc4XPBMtGY+jg4QwDarmrS6mtFDivHHKCtjrGZj03/Wd94rZpk5+lYtEznnPvQMrKVbkKsCtZcZAQMAknASQVqlKtLXRAQQRQEG4g10pS1LTamgtCp1CoqV6MHy0aNMxGQWbu91p3pNZVrTe4lxA01zoJg9CK8Uo9iHFqQKxG3lrj8TkVaMW8JjNJtHNFgn3vXql8E4VZ/Jh3KY0If3oCyWwzCH8Vozfw4pNL65hdoVm3GCVGeMB9iL4UDtlMKj+RHbwh/eugh4V+QN7eH4kBjEw/Lm1/+poaWkWdyfcSKVtFqaHh2SaQRMMoGkCoec7q6kHmDhX5vHbQ/Em83wr83jtofiQGjsYpM/zEP2/CuZw/LsJcI8M19JoJyuVt3pIQ3DCnzdm+mh+6qfccKfNzu2Z7qoDnfBKVp5xCB1E0OwhI4flPlMDrhAph4Tv/APHO7Rn4FNuWEvm5/Xb3oDsYwSnyqB2jV0GG5alfOINNB3RtD0oB3LCXzdE6Htr70zv9QGfBkfoIP4ID9uGpY/zEDtWd66/6lBOaLC7Rnes5rP8AzZMfroTOfPD/ANZM9AJ/tQaQJ+FxsLtGd6fz2HxsPtGd6zB8zNjPgyb6ITz6wxMZ2Z+bJzsYngQaiJyHxkPtGd6fzpnDh9ozvWW+fR9ODpwf8T/Al59FOfB832Lj/Yg1URm8JnXb3rlbfw4fWby/kssOEInyGa7F/hUThBw/k5nsX+FBqLnRL72HVeOX8lxe46SNoWXuwyG55eO3nhuH4Jhh1lLocXqO7kGhz7qNcdTXatRWKkIkiYZqLmvF3Ad7qKpDGu0Ectlw/BBXgq6gikNq8xwYKjLaOc3dKsorAIUMAh3pZTTUGlBcUHkqknakgqGlE3kvNMIEmtBAi15sjuQ2AVOTnY0B5dAcWucKFwz01BBosF+Eg2NWIamE8QyXMuiF4LCBf8UG+ijOnCLIbWsive4xXkljoJc2HubA1pe9rWnKDzm0hBO+efr+/f6u5S31YQ492xvcg0FkxN7u206YsWodLLpcQwzc2WzEDgXW7Vs3XZlCI2cbCiBseLEiGOxrLZgizBDml7wbFxItX0ObMgPfVP8AHO2N7k2+yf0Rjsb3IDd8xPhsNrnRnUdHtuguljEN7NwyojWtLaW8wB5F0jTWEQwuuc4S8Nphjchaiva8Pe01uc07mdWdAu+2f449Vvcpb7sIcd7Le5AfzM5OC4bpTdT+53C3YECFZpumTTdd05ehe98xG82JFTH3E0BsWjFsmyDQ2K1PMsx34YR472WdyW/LCHGjqNQHMGbwhYyxFFYragCXfEEPcn1obmnLA0XU6VdYMjxDBhmN+9LcsGzW1U57N1aUzLLt+mEeNb0sYpHHXCPGs7NqDW2xuVdmxuVY+MdsI6IrOzYpb+MIca3s2dyDYhH5U5jFY6MecI8ZD6YTFJuPOEeMh9MJqDYN3Os+tIxzrO1ZCMfMI8KF2Q704x8wjrg9kO9Bre6nWVX4bwlNQ9y83a55c8h9GOiUaKas2m9Zw3H/AAhp3Dsh3qQ8oU/qgdn+aA9ZhuepFLpeIDbibkBDeatsP3G1Rx+M1pJNKWgnbhuevtQ3D4WzaEtGeLNH5mtILgS1lXZhVAbfKHPDRA7M+JO3yiT9fRl+zd40GkSeFpt26mJCLA1riwkOyyYzmCrLyKMaHUvrVdJ/DcVgBayI8ul4r2jcopJisIstcGjJqK3G8rNx5RZ7gy3Zv8amPKTPj4kr2cT/ALUBucYZ6wC2CHktiAOMCYYC4HIcWONQ2gfXSbqFWGDMLTMV0w17AwMoIZ3OKwEmIW3l5o64Wrtazz9pk9wJbs4v/YpftNnTnhypH1Iv/YgPvJ9hGZm3RXTMNjBBiOhFrbZLntzk2ibhcbll2FolQDSlYkydWeZiUu5gFcSHlHmYZJZClW1rWjYt9c/x0OTUzaDb60FK0pUkkuNOcoODHUSTNCSAg3mw+FF2jwp958PhRdrfCj6wNSd0MX3IAHefD4UXrDwp96EPhRes3wo9MMakzYY1IAQYoQ9cTaPCouxOh8KJtb4UdhgSDQgBd50LhRes3wpHE+Hwou1vhR0GDUkGDUgBTibD4UXa3wpHE2Hwou1vhR0GDUmLBqQA282Hw4vs+FI4mw+HF2s8KN7ITloQA5xMh8ZF9jwpt5kPhxdrPCjoMGpKwNSAG3nQ+HF9jwqYxRYDUPfsafwRoGhKyEAg/FhpFC91OZqgcVIdmlp3PRtUZWQmshAEDE5vGP2N7kt57eMf1Wo2c0JWQgCDic3jXdVqQxOHGu6rUbloSLQgCN5w413VHekcTvpT1B3o2onogCN530vsDvT7zDx3sfmjeieyEAQcTXcaOp/kkMTnccOofEjctCVEATvPfojN6h70yOWhM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Donut 36"/>
          <p:cNvSpPr/>
          <p:nvPr/>
        </p:nvSpPr>
        <p:spPr>
          <a:xfrm>
            <a:off x="1143000" y="2057400"/>
            <a:ext cx="2743200" cy="1752600"/>
          </a:xfrm>
          <a:prstGeom prst="donut">
            <a:avLst>
              <a:gd name="adj" fmla="val 8738"/>
            </a:avLst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66800" y="2819400"/>
            <a:ext cx="28956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990600" y="1828800"/>
            <a:ext cx="3048000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1066800" y="2057400"/>
            <a:ext cx="1371600" cy="914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Parallelogram 43"/>
          <p:cNvSpPr/>
          <p:nvPr/>
        </p:nvSpPr>
        <p:spPr>
          <a:xfrm rot="11552408" flipH="1">
            <a:off x="3522123" y="4385343"/>
            <a:ext cx="923598" cy="959263"/>
          </a:xfrm>
          <a:prstGeom prst="parallelogram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Up-Down Arrow 44"/>
          <p:cNvSpPr/>
          <p:nvPr/>
        </p:nvSpPr>
        <p:spPr>
          <a:xfrm>
            <a:off x="3886200" y="4495800"/>
            <a:ext cx="152400" cy="1676400"/>
          </a:xfrm>
          <a:prstGeom prst="upDown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0" scaled="0"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181600" y="2133600"/>
            <a:ext cx="1349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Light Source</a:t>
            </a:r>
            <a:endParaRPr lang="en-US" dirty="0"/>
          </a:p>
        </p:txBody>
      </p:sp>
      <p:sp>
        <p:nvSpPr>
          <p:cNvPr id="47" name="Curved Left Arrow 46"/>
          <p:cNvSpPr/>
          <p:nvPr/>
        </p:nvSpPr>
        <p:spPr>
          <a:xfrm flipV="1">
            <a:off x="8305800" y="4343400"/>
            <a:ext cx="685800" cy="1981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97625" y="3581400"/>
            <a:ext cx="1189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Diffraction Grating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059225" y="5117068"/>
            <a:ext cx="73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Slit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962400" y="4800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Sh</a:t>
            </a:r>
            <a:r>
              <a:rPr lang="en-US" dirty="0" smtClean="0"/>
              <a:t>utter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590800" y="609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286000" y="4202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Cuvette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09600" y="5943600"/>
            <a:ext cx="1676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Photomultiplier Tube (PMT) Detector</a:t>
            </a:r>
            <a:endParaRPr lang="en-US" dirty="0"/>
          </a:p>
        </p:txBody>
      </p:sp>
      <p:sp>
        <p:nvSpPr>
          <p:cNvPr id="54" name="Freeform 53"/>
          <p:cNvSpPr/>
          <p:nvPr/>
        </p:nvSpPr>
        <p:spPr>
          <a:xfrm>
            <a:off x="1305538" y="3126658"/>
            <a:ext cx="1263790" cy="1327355"/>
          </a:xfrm>
          <a:custGeom>
            <a:avLst/>
            <a:gdLst>
              <a:gd name="connsiteX0" fmla="*/ 66062 w 1263790"/>
              <a:gd name="connsiteY0" fmla="*/ 1327355 h 1327355"/>
              <a:gd name="connsiteX1" fmla="*/ 51314 w 1263790"/>
              <a:gd name="connsiteY1" fmla="*/ 1268361 h 1327355"/>
              <a:gd name="connsiteX2" fmla="*/ 7068 w 1263790"/>
              <a:gd name="connsiteY2" fmla="*/ 1165123 h 1327355"/>
              <a:gd name="connsiteX3" fmla="*/ 21817 w 1263790"/>
              <a:gd name="connsiteY3" fmla="*/ 899652 h 1327355"/>
              <a:gd name="connsiteX4" fmla="*/ 36565 w 1263790"/>
              <a:gd name="connsiteY4" fmla="*/ 707923 h 1327355"/>
              <a:gd name="connsiteX5" fmla="*/ 80810 w 1263790"/>
              <a:gd name="connsiteY5" fmla="*/ 575187 h 1327355"/>
              <a:gd name="connsiteX6" fmla="*/ 169301 w 1263790"/>
              <a:gd name="connsiteY6" fmla="*/ 471948 h 1327355"/>
              <a:gd name="connsiteX7" fmla="*/ 213546 w 1263790"/>
              <a:gd name="connsiteY7" fmla="*/ 427703 h 1327355"/>
              <a:gd name="connsiteX8" fmla="*/ 302036 w 1263790"/>
              <a:gd name="connsiteY8" fmla="*/ 353961 h 1327355"/>
              <a:gd name="connsiteX9" fmla="*/ 361030 w 1263790"/>
              <a:gd name="connsiteY9" fmla="*/ 309716 h 1327355"/>
              <a:gd name="connsiteX10" fmla="*/ 405275 w 1263790"/>
              <a:gd name="connsiteY10" fmla="*/ 294968 h 1327355"/>
              <a:gd name="connsiteX11" fmla="*/ 464268 w 1263790"/>
              <a:gd name="connsiteY11" fmla="*/ 265471 h 1327355"/>
              <a:gd name="connsiteX12" fmla="*/ 538010 w 1263790"/>
              <a:gd name="connsiteY12" fmla="*/ 250723 h 1327355"/>
              <a:gd name="connsiteX13" fmla="*/ 877223 w 1263790"/>
              <a:gd name="connsiteY13" fmla="*/ 221226 h 1327355"/>
              <a:gd name="connsiteX14" fmla="*/ 1054204 w 1263790"/>
              <a:gd name="connsiteY14" fmla="*/ 191729 h 1327355"/>
              <a:gd name="connsiteX15" fmla="*/ 1098449 w 1263790"/>
              <a:gd name="connsiteY15" fmla="*/ 176981 h 1327355"/>
              <a:gd name="connsiteX16" fmla="*/ 1142694 w 1263790"/>
              <a:gd name="connsiteY16" fmla="*/ 147484 h 1327355"/>
              <a:gd name="connsiteX17" fmla="*/ 1201688 w 1263790"/>
              <a:gd name="connsiteY17" fmla="*/ 117987 h 1327355"/>
              <a:gd name="connsiteX18" fmla="*/ 1245933 w 1263790"/>
              <a:gd name="connsiteY18" fmla="*/ 73742 h 1327355"/>
              <a:gd name="connsiteX19" fmla="*/ 1260681 w 1263790"/>
              <a:gd name="connsiteY19" fmla="*/ 0 h 132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63790" h="1327355">
                <a:moveTo>
                  <a:pt x="66062" y="1327355"/>
                </a:moveTo>
                <a:cubicBezTo>
                  <a:pt x="61146" y="1307690"/>
                  <a:pt x="58241" y="1287410"/>
                  <a:pt x="51314" y="1268361"/>
                </a:cubicBezTo>
                <a:cubicBezTo>
                  <a:pt x="38519" y="1233175"/>
                  <a:pt x="10054" y="1202444"/>
                  <a:pt x="7068" y="1165123"/>
                </a:cubicBezTo>
                <a:cubicBezTo>
                  <a:pt x="0" y="1076778"/>
                  <a:pt x="16111" y="988095"/>
                  <a:pt x="21817" y="899652"/>
                </a:cubicBezTo>
                <a:cubicBezTo>
                  <a:pt x="25944" y="835687"/>
                  <a:pt x="25099" y="770988"/>
                  <a:pt x="36565" y="707923"/>
                </a:cubicBezTo>
                <a:cubicBezTo>
                  <a:pt x="44908" y="662037"/>
                  <a:pt x="47831" y="608165"/>
                  <a:pt x="80810" y="575187"/>
                </a:cubicBezTo>
                <a:cubicBezTo>
                  <a:pt x="190593" y="465406"/>
                  <a:pt x="55790" y="604379"/>
                  <a:pt x="169301" y="471948"/>
                </a:cubicBezTo>
                <a:cubicBezTo>
                  <a:pt x="182875" y="456112"/>
                  <a:pt x="199972" y="443539"/>
                  <a:pt x="213546" y="427703"/>
                </a:cubicBezTo>
                <a:cubicBezTo>
                  <a:pt x="277833" y="352701"/>
                  <a:pt x="227695" y="378742"/>
                  <a:pt x="302036" y="353961"/>
                </a:cubicBezTo>
                <a:cubicBezTo>
                  <a:pt x="321701" y="339213"/>
                  <a:pt x="339688" y="321911"/>
                  <a:pt x="361030" y="309716"/>
                </a:cubicBezTo>
                <a:cubicBezTo>
                  <a:pt x="374528" y="302003"/>
                  <a:pt x="390986" y="301092"/>
                  <a:pt x="405275" y="294968"/>
                </a:cubicBezTo>
                <a:cubicBezTo>
                  <a:pt x="425483" y="286307"/>
                  <a:pt x="443411" y="272423"/>
                  <a:pt x="464268" y="265471"/>
                </a:cubicBezTo>
                <a:cubicBezTo>
                  <a:pt x="488049" y="257544"/>
                  <a:pt x="513347" y="255207"/>
                  <a:pt x="538010" y="250723"/>
                </a:cubicBezTo>
                <a:cubicBezTo>
                  <a:pt x="688014" y="223449"/>
                  <a:pt x="655626" y="234261"/>
                  <a:pt x="877223" y="221226"/>
                </a:cubicBezTo>
                <a:cubicBezTo>
                  <a:pt x="935489" y="212902"/>
                  <a:pt x="996700" y="206105"/>
                  <a:pt x="1054204" y="191729"/>
                </a:cubicBezTo>
                <a:cubicBezTo>
                  <a:pt x="1069286" y="187959"/>
                  <a:pt x="1083701" y="181897"/>
                  <a:pt x="1098449" y="176981"/>
                </a:cubicBezTo>
                <a:cubicBezTo>
                  <a:pt x="1113197" y="167149"/>
                  <a:pt x="1127304" y="156278"/>
                  <a:pt x="1142694" y="147484"/>
                </a:cubicBezTo>
                <a:cubicBezTo>
                  <a:pt x="1161783" y="136576"/>
                  <a:pt x="1183797" y="130766"/>
                  <a:pt x="1201688" y="117987"/>
                </a:cubicBezTo>
                <a:cubicBezTo>
                  <a:pt x="1218660" y="105864"/>
                  <a:pt x="1231185" y="88490"/>
                  <a:pt x="1245933" y="73742"/>
                </a:cubicBezTo>
                <a:cubicBezTo>
                  <a:pt x="1263790" y="20169"/>
                  <a:pt x="1260681" y="45043"/>
                  <a:pt x="1260681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555610" y="3124200"/>
            <a:ext cx="1263790" cy="1327355"/>
          </a:xfrm>
          <a:custGeom>
            <a:avLst/>
            <a:gdLst>
              <a:gd name="connsiteX0" fmla="*/ 66062 w 1263790"/>
              <a:gd name="connsiteY0" fmla="*/ 1327355 h 1327355"/>
              <a:gd name="connsiteX1" fmla="*/ 51314 w 1263790"/>
              <a:gd name="connsiteY1" fmla="*/ 1268361 h 1327355"/>
              <a:gd name="connsiteX2" fmla="*/ 7068 w 1263790"/>
              <a:gd name="connsiteY2" fmla="*/ 1165123 h 1327355"/>
              <a:gd name="connsiteX3" fmla="*/ 21817 w 1263790"/>
              <a:gd name="connsiteY3" fmla="*/ 899652 h 1327355"/>
              <a:gd name="connsiteX4" fmla="*/ 36565 w 1263790"/>
              <a:gd name="connsiteY4" fmla="*/ 707923 h 1327355"/>
              <a:gd name="connsiteX5" fmla="*/ 80810 w 1263790"/>
              <a:gd name="connsiteY5" fmla="*/ 575187 h 1327355"/>
              <a:gd name="connsiteX6" fmla="*/ 169301 w 1263790"/>
              <a:gd name="connsiteY6" fmla="*/ 471948 h 1327355"/>
              <a:gd name="connsiteX7" fmla="*/ 213546 w 1263790"/>
              <a:gd name="connsiteY7" fmla="*/ 427703 h 1327355"/>
              <a:gd name="connsiteX8" fmla="*/ 302036 w 1263790"/>
              <a:gd name="connsiteY8" fmla="*/ 353961 h 1327355"/>
              <a:gd name="connsiteX9" fmla="*/ 361030 w 1263790"/>
              <a:gd name="connsiteY9" fmla="*/ 309716 h 1327355"/>
              <a:gd name="connsiteX10" fmla="*/ 405275 w 1263790"/>
              <a:gd name="connsiteY10" fmla="*/ 294968 h 1327355"/>
              <a:gd name="connsiteX11" fmla="*/ 464268 w 1263790"/>
              <a:gd name="connsiteY11" fmla="*/ 265471 h 1327355"/>
              <a:gd name="connsiteX12" fmla="*/ 538010 w 1263790"/>
              <a:gd name="connsiteY12" fmla="*/ 250723 h 1327355"/>
              <a:gd name="connsiteX13" fmla="*/ 877223 w 1263790"/>
              <a:gd name="connsiteY13" fmla="*/ 221226 h 1327355"/>
              <a:gd name="connsiteX14" fmla="*/ 1054204 w 1263790"/>
              <a:gd name="connsiteY14" fmla="*/ 191729 h 1327355"/>
              <a:gd name="connsiteX15" fmla="*/ 1098449 w 1263790"/>
              <a:gd name="connsiteY15" fmla="*/ 176981 h 1327355"/>
              <a:gd name="connsiteX16" fmla="*/ 1142694 w 1263790"/>
              <a:gd name="connsiteY16" fmla="*/ 147484 h 1327355"/>
              <a:gd name="connsiteX17" fmla="*/ 1201688 w 1263790"/>
              <a:gd name="connsiteY17" fmla="*/ 117987 h 1327355"/>
              <a:gd name="connsiteX18" fmla="*/ 1245933 w 1263790"/>
              <a:gd name="connsiteY18" fmla="*/ 73742 h 1327355"/>
              <a:gd name="connsiteX19" fmla="*/ 1260681 w 1263790"/>
              <a:gd name="connsiteY19" fmla="*/ 0 h 132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63790" h="1327355">
                <a:moveTo>
                  <a:pt x="66062" y="1327355"/>
                </a:moveTo>
                <a:cubicBezTo>
                  <a:pt x="61146" y="1307690"/>
                  <a:pt x="58241" y="1287410"/>
                  <a:pt x="51314" y="1268361"/>
                </a:cubicBezTo>
                <a:cubicBezTo>
                  <a:pt x="38519" y="1233175"/>
                  <a:pt x="10054" y="1202444"/>
                  <a:pt x="7068" y="1165123"/>
                </a:cubicBezTo>
                <a:cubicBezTo>
                  <a:pt x="0" y="1076778"/>
                  <a:pt x="16111" y="988095"/>
                  <a:pt x="21817" y="899652"/>
                </a:cubicBezTo>
                <a:cubicBezTo>
                  <a:pt x="25944" y="835687"/>
                  <a:pt x="25099" y="770988"/>
                  <a:pt x="36565" y="707923"/>
                </a:cubicBezTo>
                <a:cubicBezTo>
                  <a:pt x="44908" y="662037"/>
                  <a:pt x="47831" y="608165"/>
                  <a:pt x="80810" y="575187"/>
                </a:cubicBezTo>
                <a:cubicBezTo>
                  <a:pt x="190593" y="465406"/>
                  <a:pt x="55790" y="604379"/>
                  <a:pt x="169301" y="471948"/>
                </a:cubicBezTo>
                <a:cubicBezTo>
                  <a:pt x="182875" y="456112"/>
                  <a:pt x="199972" y="443539"/>
                  <a:pt x="213546" y="427703"/>
                </a:cubicBezTo>
                <a:cubicBezTo>
                  <a:pt x="277833" y="352701"/>
                  <a:pt x="227695" y="378742"/>
                  <a:pt x="302036" y="353961"/>
                </a:cubicBezTo>
                <a:cubicBezTo>
                  <a:pt x="321701" y="339213"/>
                  <a:pt x="339688" y="321911"/>
                  <a:pt x="361030" y="309716"/>
                </a:cubicBezTo>
                <a:cubicBezTo>
                  <a:pt x="374528" y="302003"/>
                  <a:pt x="390986" y="301092"/>
                  <a:pt x="405275" y="294968"/>
                </a:cubicBezTo>
                <a:cubicBezTo>
                  <a:pt x="425483" y="286307"/>
                  <a:pt x="443411" y="272423"/>
                  <a:pt x="464268" y="265471"/>
                </a:cubicBezTo>
                <a:cubicBezTo>
                  <a:pt x="488049" y="257544"/>
                  <a:pt x="513347" y="255207"/>
                  <a:pt x="538010" y="250723"/>
                </a:cubicBezTo>
                <a:cubicBezTo>
                  <a:pt x="688014" y="223449"/>
                  <a:pt x="655626" y="234261"/>
                  <a:pt x="877223" y="221226"/>
                </a:cubicBezTo>
                <a:cubicBezTo>
                  <a:pt x="935489" y="212902"/>
                  <a:pt x="996700" y="206105"/>
                  <a:pt x="1054204" y="191729"/>
                </a:cubicBezTo>
                <a:cubicBezTo>
                  <a:pt x="1069286" y="187959"/>
                  <a:pt x="1083701" y="181897"/>
                  <a:pt x="1098449" y="176981"/>
                </a:cubicBezTo>
                <a:cubicBezTo>
                  <a:pt x="1113197" y="167149"/>
                  <a:pt x="1127304" y="156278"/>
                  <a:pt x="1142694" y="147484"/>
                </a:cubicBezTo>
                <a:cubicBezTo>
                  <a:pt x="1161783" y="136576"/>
                  <a:pt x="1183797" y="130766"/>
                  <a:pt x="1201688" y="117987"/>
                </a:cubicBezTo>
                <a:cubicBezTo>
                  <a:pt x="1218660" y="105864"/>
                  <a:pt x="1231185" y="88490"/>
                  <a:pt x="1245933" y="73742"/>
                </a:cubicBezTo>
                <a:cubicBezTo>
                  <a:pt x="1263790" y="20169"/>
                  <a:pt x="1260681" y="45043"/>
                  <a:pt x="1260681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09600" y="3124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Meter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286000" y="1752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% Transmittance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676400" y="2438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Absorbance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581400" y="22860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100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3352800" y="2664023"/>
            <a:ext cx="533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1066800" y="2667000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∞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914400" y="22860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err="1" smtClean="0"/>
              <a:t>Spectrophotometry</a:t>
            </a:r>
            <a:r>
              <a:rPr lang="en-US" sz="6000" dirty="0" smtClean="0"/>
              <a:t>…</a:t>
            </a:r>
            <a:br>
              <a:rPr lang="en-US" sz="6000" dirty="0" smtClean="0"/>
            </a:br>
            <a:r>
              <a:rPr lang="en-US" sz="6000" dirty="0" smtClean="0"/>
              <a:t>spectral curves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47453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If we measure the absorbance of a sample at many wavelengths, we can establish a spectral curve.</a:t>
            </a:r>
          </a:p>
          <a:p>
            <a:endParaRPr lang="en-US" dirty="0" smtClean="0"/>
          </a:p>
          <a:p>
            <a:r>
              <a:rPr lang="en-US" dirty="0" smtClean="0"/>
              <a:t>Every colored substance will absorb ONE color of light better than any other, creating a peak on the spectral curve. This peak will occur at the same wavelength every time that substance is present in a sample</a:t>
            </a:r>
          </a:p>
          <a:p>
            <a:endParaRPr lang="en-US" dirty="0" smtClean="0"/>
          </a:p>
          <a:p>
            <a:r>
              <a:rPr lang="en-US" dirty="0" smtClean="0"/>
              <a:t>If the spectral curve has more than one peak, it must contain more than one colored substance.</a:t>
            </a:r>
          </a:p>
          <a:p>
            <a:endParaRPr lang="en-US" dirty="0" smtClean="0"/>
          </a:p>
          <a:p>
            <a:r>
              <a:rPr lang="en-US" dirty="0" smtClean="0"/>
              <a:t>If the curve has only one peak, that does not necessarily mean that the sample is a pure substance, but it DOES mean that there is only one COLORED substance in the sample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err="1" smtClean="0"/>
              <a:t>Spectrophotometry</a:t>
            </a:r>
            <a:r>
              <a:rPr lang="en-US" sz="6000" dirty="0" smtClean="0"/>
              <a:t>…</a:t>
            </a:r>
            <a:br>
              <a:rPr lang="en-US" sz="6000" dirty="0" smtClean="0"/>
            </a:br>
            <a:r>
              <a:rPr lang="en-US" sz="6000" dirty="0" smtClean="0"/>
              <a:t>spectral curves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0600" y="1850064"/>
            <a:ext cx="7924800" cy="4474536"/>
          </a:xfrm>
        </p:spPr>
        <p:txBody>
          <a:bodyPr>
            <a:normAutofit/>
          </a:bodyPr>
          <a:lstStyle/>
          <a:p>
            <a:r>
              <a:rPr lang="en-US" dirty="0" smtClean="0"/>
              <a:t>3 things we know about a sample from its spectral curve.</a:t>
            </a:r>
          </a:p>
          <a:p>
            <a:endParaRPr lang="en-US" dirty="0" smtClean="0"/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Number of Peaks = Number of Colored components</a:t>
            </a:r>
          </a:p>
          <a:p>
            <a:pPr marL="541782" indent="-514350">
              <a:buFont typeface="+mj-lt"/>
              <a:buAutoNum type="arabicPeriod"/>
            </a:pPr>
            <a:endParaRPr lang="en-US" dirty="0" smtClean="0"/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Location (wavelength) of peak tells us the color of that component. (The color we see is the OPPOSITE of the color of light absorbed.)</a:t>
            </a:r>
          </a:p>
          <a:p>
            <a:pPr marL="541782" indent="-514350">
              <a:buFont typeface="+mj-lt"/>
              <a:buAutoNum type="arabicPeriod"/>
            </a:pPr>
            <a:endParaRPr lang="en-US" dirty="0" smtClean="0"/>
          </a:p>
          <a:p>
            <a:pPr marL="541782" indent="-514350">
              <a:buFont typeface="+mj-lt"/>
              <a:buAutoNum type="arabicPeriod"/>
            </a:pPr>
            <a:r>
              <a:rPr lang="en-US" dirty="0" smtClean="0"/>
              <a:t>Peak height (absorbance) is related to how much of the component is present.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Visible Spectrum…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895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…includes what colors?</a:t>
            </a:r>
          </a:p>
          <a:p>
            <a:pPr>
              <a:buNone/>
            </a:pPr>
            <a:r>
              <a:rPr lang="en-US" dirty="0" smtClean="0"/>
              <a:t>red, orange, yellow, green, blue, violet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…corresponds to what wavelengths?</a:t>
            </a:r>
          </a:p>
          <a:p>
            <a:pPr>
              <a:buNone/>
            </a:pPr>
            <a:r>
              <a:rPr lang="en-US" dirty="0" smtClean="0"/>
              <a:t>400 nm to 700 nm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can we tell the color of light by the wavelength?</a:t>
            </a:r>
          </a:p>
        </p:txBody>
      </p:sp>
      <p:pic>
        <p:nvPicPr>
          <p:cNvPr id="16386" name="Picture 2" descr="http://t3.gstatic.com/images?q=tbn:ANd9GcT37nQlEaV2NiLbqKzzEKBELXoeQbWa0AblJ2Ln2zFvgrTWK-gqgA"/>
          <p:cNvPicPr>
            <a:picLocks noChangeAspect="1" noChangeArrowheads="1"/>
          </p:cNvPicPr>
          <p:nvPr/>
        </p:nvPicPr>
        <p:blipFill>
          <a:blip r:embed="rId2" cstate="print"/>
          <a:srcRect r="2297" b="15868"/>
          <a:stretch>
            <a:fillRect/>
          </a:stretch>
        </p:blipFill>
        <p:spPr bwMode="auto">
          <a:xfrm rot="10800000">
            <a:off x="1219200" y="4724400"/>
            <a:ext cx="7221646" cy="1224817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971800" y="4495800"/>
            <a:ext cx="0" cy="14478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81400" y="4495800"/>
            <a:ext cx="0" cy="14478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67200" y="4495800"/>
            <a:ext cx="0" cy="14478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76800" y="4495800"/>
            <a:ext cx="0" cy="14478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86400" y="4495800"/>
            <a:ext cx="0" cy="14478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0" y="4495800"/>
            <a:ext cx="0" cy="14478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705600" y="4495800"/>
            <a:ext cx="0" cy="14478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7000" y="58674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400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2800" y="58674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450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2400" y="58674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500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58674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600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7400" y="58674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650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0800" y="58674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700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58674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550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SMARTInkShape-86"/>
          <p:cNvSpPr/>
          <p:nvPr/>
        </p:nvSpPr>
        <p:spPr>
          <a:xfrm>
            <a:off x="1669851" y="2152056"/>
            <a:ext cx="348259" cy="26788"/>
          </a:xfrm>
          <a:custGeom>
            <a:avLst/>
            <a:gdLst/>
            <a:ahLst/>
            <a:cxnLst/>
            <a:rect l="0" t="0" r="0" b="0"/>
            <a:pathLst>
              <a:path w="348259" h="26788">
                <a:moveTo>
                  <a:pt x="0" y="26787"/>
                </a:moveTo>
                <a:lnTo>
                  <a:pt x="31787" y="19719"/>
                </a:lnTo>
                <a:lnTo>
                  <a:pt x="70661" y="13485"/>
                </a:lnTo>
                <a:lnTo>
                  <a:pt x="112519" y="9328"/>
                </a:lnTo>
                <a:lnTo>
                  <a:pt x="156465" y="8963"/>
                </a:lnTo>
                <a:lnTo>
                  <a:pt x="199354" y="828"/>
                </a:lnTo>
                <a:lnTo>
                  <a:pt x="241097" y="47"/>
                </a:lnTo>
                <a:lnTo>
                  <a:pt x="282589" y="0"/>
                </a:lnTo>
                <a:lnTo>
                  <a:pt x="297492" y="991"/>
                </a:lnTo>
                <a:lnTo>
                  <a:pt x="315102" y="7687"/>
                </a:lnTo>
                <a:lnTo>
                  <a:pt x="337553" y="8896"/>
                </a:lnTo>
                <a:lnTo>
                  <a:pt x="348258" y="17858"/>
                </a:lnTo>
              </a:path>
            </a:pathLst>
          </a:custGeom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MARTInkShape-87"/>
          <p:cNvSpPr/>
          <p:nvPr/>
        </p:nvSpPr>
        <p:spPr>
          <a:xfrm>
            <a:off x="3268265" y="2160984"/>
            <a:ext cx="544712" cy="17860"/>
          </a:xfrm>
          <a:custGeom>
            <a:avLst/>
            <a:gdLst/>
            <a:ahLst/>
            <a:cxnLst/>
            <a:rect l="0" t="0" r="0" b="0"/>
            <a:pathLst>
              <a:path w="544712" h="17860">
                <a:moveTo>
                  <a:pt x="0" y="17859"/>
                </a:moveTo>
                <a:lnTo>
                  <a:pt x="4741" y="13119"/>
                </a:lnTo>
                <a:lnTo>
                  <a:pt x="9714" y="10791"/>
                </a:lnTo>
                <a:lnTo>
                  <a:pt x="51723" y="8944"/>
                </a:lnTo>
                <a:lnTo>
                  <a:pt x="59699" y="7944"/>
                </a:lnTo>
                <a:lnTo>
                  <a:pt x="86734" y="1242"/>
                </a:lnTo>
                <a:lnTo>
                  <a:pt x="129764" y="109"/>
                </a:lnTo>
                <a:lnTo>
                  <a:pt x="170289" y="14"/>
                </a:lnTo>
                <a:lnTo>
                  <a:pt x="205507" y="3"/>
                </a:lnTo>
                <a:lnTo>
                  <a:pt x="247263" y="0"/>
                </a:lnTo>
                <a:lnTo>
                  <a:pt x="285203" y="0"/>
                </a:lnTo>
                <a:lnTo>
                  <a:pt x="321361" y="0"/>
                </a:lnTo>
                <a:lnTo>
                  <a:pt x="363303" y="0"/>
                </a:lnTo>
                <a:lnTo>
                  <a:pt x="401280" y="0"/>
                </a:lnTo>
                <a:lnTo>
                  <a:pt x="428460" y="2646"/>
                </a:lnTo>
                <a:lnTo>
                  <a:pt x="472475" y="8378"/>
                </a:lnTo>
                <a:lnTo>
                  <a:pt x="517117" y="8915"/>
                </a:lnTo>
                <a:lnTo>
                  <a:pt x="544711" y="8930"/>
                </a:lnTo>
              </a:path>
            </a:pathLst>
          </a:custGeom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MARTInkShape-88"/>
          <p:cNvSpPr/>
          <p:nvPr/>
        </p:nvSpPr>
        <p:spPr>
          <a:xfrm>
            <a:off x="4920260" y="2152054"/>
            <a:ext cx="580427" cy="53579"/>
          </a:xfrm>
          <a:custGeom>
            <a:avLst/>
            <a:gdLst/>
            <a:ahLst/>
            <a:cxnLst/>
            <a:rect l="0" t="0" r="0" b="0"/>
            <a:pathLst>
              <a:path w="580427" h="53579">
                <a:moveTo>
                  <a:pt x="8927" y="0"/>
                </a:moveTo>
                <a:lnTo>
                  <a:pt x="0" y="0"/>
                </a:lnTo>
                <a:lnTo>
                  <a:pt x="40891" y="0"/>
                </a:lnTo>
                <a:lnTo>
                  <a:pt x="81046" y="0"/>
                </a:lnTo>
                <a:lnTo>
                  <a:pt x="125102" y="0"/>
                </a:lnTo>
                <a:lnTo>
                  <a:pt x="165490" y="0"/>
                </a:lnTo>
                <a:lnTo>
                  <a:pt x="199955" y="0"/>
                </a:lnTo>
                <a:lnTo>
                  <a:pt x="235302" y="4741"/>
                </a:lnTo>
                <a:lnTo>
                  <a:pt x="270910" y="7689"/>
                </a:lnTo>
                <a:lnTo>
                  <a:pt x="311370" y="9677"/>
                </a:lnTo>
                <a:lnTo>
                  <a:pt x="350670" y="15949"/>
                </a:lnTo>
                <a:lnTo>
                  <a:pt x="394838" y="17608"/>
                </a:lnTo>
                <a:lnTo>
                  <a:pt x="438530" y="17837"/>
                </a:lnTo>
                <a:lnTo>
                  <a:pt x="481562" y="17859"/>
                </a:lnTo>
                <a:lnTo>
                  <a:pt x="502999" y="17860"/>
                </a:lnTo>
                <a:lnTo>
                  <a:pt x="508973" y="20506"/>
                </a:lnTo>
                <a:lnTo>
                  <a:pt x="514935" y="23996"/>
                </a:lnTo>
                <a:lnTo>
                  <a:pt x="526848" y="26238"/>
                </a:lnTo>
                <a:lnTo>
                  <a:pt x="556615" y="26780"/>
                </a:lnTo>
                <a:lnTo>
                  <a:pt x="562568" y="29431"/>
                </a:lnTo>
                <a:lnTo>
                  <a:pt x="570975" y="35351"/>
                </a:lnTo>
                <a:lnTo>
                  <a:pt x="580424" y="35719"/>
                </a:lnTo>
                <a:lnTo>
                  <a:pt x="580426" y="43407"/>
                </a:lnTo>
                <a:lnTo>
                  <a:pt x="579435" y="43821"/>
                </a:lnTo>
                <a:lnTo>
                  <a:pt x="572738" y="44540"/>
                </a:lnTo>
                <a:lnTo>
                  <a:pt x="572049" y="47246"/>
                </a:lnTo>
                <a:lnTo>
                  <a:pt x="571497" y="53578"/>
                </a:lnTo>
              </a:path>
            </a:pathLst>
          </a:custGeom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Kool-Aid Flavor is this?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0993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57600" y="121920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Bauhaus 93" pitchFamily="82" charset="0"/>
              </a:rPr>
              <a:t>Cherry!</a:t>
            </a:r>
            <a:endParaRPr lang="en-US" sz="4400" dirty="0">
              <a:latin typeface="Bauhaus 93" pitchFamily="82" charset="0"/>
            </a:endParaRPr>
          </a:p>
        </p:txBody>
      </p:sp>
      <p:sp>
        <p:nvSpPr>
          <p:cNvPr id="42" name="SMARTInkShape-89"/>
          <p:cNvSpPr/>
          <p:nvPr/>
        </p:nvSpPr>
        <p:spPr>
          <a:xfrm>
            <a:off x="4832791" y="2889286"/>
            <a:ext cx="87467" cy="352190"/>
          </a:xfrm>
          <a:custGeom>
            <a:avLst/>
            <a:gdLst/>
            <a:ahLst/>
            <a:cxnLst/>
            <a:rect l="0" t="0" r="0" b="0"/>
            <a:pathLst>
              <a:path w="87467" h="352190">
                <a:moveTo>
                  <a:pt x="0" y="0"/>
                </a:moveTo>
                <a:lnTo>
                  <a:pt x="7829" y="33422"/>
                </a:lnTo>
                <a:lnTo>
                  <a:pt x="14410" y="74138"/>
                </a:lnTo>
                <a:lnTo>
                  <a:pt x="22837" y="117975"/>
                </a:lnTo>
                <a:lnTo>
                  <a:pt x="31164" y="154029"/>
                </a:lnTo>
                <a:lnTo>
                  <a:pt x="39917" y="195690"/>
                </a:lnTo>
                <a:lnTo>
                  <a:pt x="49786" y="239452"/>
                </a:lnTo>
                <a:lnTo>
                  <a:pt x="63843" y="281854"/>
                </a:lnTo>
                <a:lnTo>
                  <a:pt x="77985" y="323855"/>
                </a:lnTo>
                <a:lnTo>
                  <a:pt x="87466" y="352189"/>
                </a:lnTo>
              </a:path>
            </a:pathLst>
          </a:custGeom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SMARTInkShape-Group34"/>
          <p:cNvGrpSpPr/>
          <p:nvPr/>
        </p:nvGrpSpPr>
        <p:grpSpPr>
          <a:xfrm>
            <a:off x="4321967" y="2393156"/>
            <a:ext cx="62510" cy="3232548"/>
            <a:chOff x="4321967" y="2393156"/>
            <a:chExt cx="62510" cy="3232548"/>
          </a:xfrm>
        </p:grpSpPr>
        <p:sp>
          <p:nvSpPr>
            <p:cNvPr id="43" name="SMARTInkShape-90"/>
            <p:cNvSpPr/>
            <p:nvPr/>
          </p:nvSpPr>
          <p:spPr>
            <a:xfrm>
              <a:off x="4330898" y="2491382"/>
              <a:ext cx="1" cy="17860"/>
            </a:xfrm>
            <a:custGeom>
              <a:avLst/>
              <a:gdLst/>
              <a:ahLst/>
              <a:cxnLst/>
              <a:rect l="0" t="0" r="0" b="0"/>
              <a:pathLst>
                <a:path w="1" h="17860">
                  <a:moveTo>
                    <a:pt x="0" y="0"/>
                  </a:moveTo>
                  <a:lnTo>
                    <a:pt x="0" y="1785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91"/>
            <p:cNvSpPr/>
            <p:nvPr/>
          </p:nvSpPr>
          <p:spPr>
            <a:xfrm>
              <a:off x="4321967" y="2393156"/>
              <a:ext cx="1" cy="8929"/>
            </a:xfrm>
            <a:custGeom>
              <a:avLst/>
              <a:gdLst/>
              <a:ahLst/>
              <a:cxnLst/>
              <a:rect l="0" t="0" r="0" b="0"/>
              <a:pathLst>
                <a:path w="1" h="8929">
                  <a:moveTo>
                    <a:pt x="0" y="0"/>
                  </a:moveTo>
                  <a:lnTo>
                    <a:pt x="0" y="892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92"/>
            <p:cNvSpPr/>
            <p:nvPr/>
          </p:nvSpPr>
          <p:spPr>
            <a:xfrm>
              <a:off x="4339828" y="2607467"/>
              <a:ext cx="1" cy="35720"/>
            </a:xfrm>
            <a:custGeom>
              <a:avLst/>
              <a:gdLst/>
              <a:ahLst/>
              <a:cxnLst/>
              <a:rect l="0" t="0" r="0" b="0"/>
              <a:pathLst>
                <a:path w="1" h="35720">
                  <a:moveTo>
                    <a:pt x="0" y="0"/>
                  </a:moveTo>
                  <a:lnTo>
                    <a:pt x="0" y="3571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93"/>
            <p:cNvSpPr/>
            <p:nvPr/>
          </p:nvSpPr>
          <p:spPr>
            <a:xfrm>
              <a:off x="4357687" y="2741414"/>
              <a:ext cx="1" cy="8929"/>
            </a:xfrm>
            <a:custGeom>
              <a:avLst/>
              <a:gdLst/>
              <a:ahLst/>
              <a:cxnLst/>
              <a:rect l="0" t="0" r="0" b="0"/>
              <a:pathLst>
                <a:path w="1" h="8929">
                  <a:moveTo>
                    <a:pt x="0" y="0"/>
                  </a:moveTo>
                  <a:lnTo>
                    <a:pt x="0" y="892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94"/>
            <p:cNvSpPr/>
            <p:nvPr/>
          </p:nvSpPr>
          <p:spPr>
            <a:xfrm>
              <a:off x="4375546" y="3018233"/>
              <a:ext cx="1" cy="8932"/>
            </a:xfrm>
            <a:custGeom>
              <a:avLst/>
              <a:gdLst/>
              <a:ahLst/>
              <a:cxnLst/>
              <a:rect l="0" t="0" r="0" b="0"/>
              <a:pathLst>
                <a:path w="1" h="8932">
                  <a:moveTo>
                    <a:pt x="0" y="0"/>
                  </a:moveTo>
                  <a:lnTo>
                    <a:pt x="0" y="8931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95"/>
            <p:cNvSpPr/>
            <p:nvPr/>
          </p:nvSpPr>
          <p:spPr>
            <a:xfrm>
              <a:off x="4384476" y="3232546"/>
              <a:ext cx="1" cy="44649"/>
            </a:xfrm>
            <a:custGeom>
              <a:avLst/>
              <a:gdLst/>
              <a:ahLst/>
              <a:cxnLst/>
              <a:rect l="0" t="0" r="0" b="0"/>
              <a:pathLst>
                <a:path w="1" h="44649">
                  <a:moveTo>
                    <a:pt x="0" y="0"/>
                  </a:moveTo>
                  <a:lnTo>
                    <a:pt x="0" y="4464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96"/>
            <p:cNvSpPr/>
            <p:nvPr/>
          </p:nvSpPr>
          <p:spPr>
            <a:xfrm>
              <a:off x="4366617" y="3393280"/>
              <a:ext cx="8930" cy="26790"/>
            </a:xfrm>
            <a:custGeom>
              <a:avLst/>
              <a:gdLst/>
              <a:ahLst/>
              <a:cxnLst/>
              <a:rect l="0" t="0" r="0" b="0"/>
              <a:pathLst>
                <a:path w="8930" h="26790">
                  <a:moveTo>
                    <a:pt x="8929" y="0"/>
                  </a:moveTo>
                  <a:lnTo>
                    <a:pt x="8929" y="12429"/>
                  </a:lnTo>
                  <a:lnTo>
                    <a:pt x="7936" y="14239"/>
                  </a:lnTo>
                  <a:lnTo>
                    <a:pt x="6283" y="15446"/>
                  </a:lnTo>
                  <a:lnTo>
                    <a:pt x="4189" y="16251"/>
                  </a:lnTo>
                  <a:lnTo>
                    <a:pt x="2793" y="17780"/>
                  </a:lnTo>
                  <a:lnTo>
                    <a:pt x="0" y="2678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97"/>
            <p:cNvSpPr/>
            <p:nvPr/>
          </p:nvSpPr>
          <p:spPr>
            <a:xfrm>
              <a:off x="4357687" y="3509367"/>
              <a:ext cx="1" cy="35719"/>
            </a:xfrm>
            <a:custGeom>
              <a:avLst/>
              <a:gdLst/>
              <a:ahLst/>
              <a:cxnLst/>
              <a:rect l="0" t="0" r="0" b="0"/>
              <a:pathLst>
                <a:path w="1" h="35719">
                  <a:moveTo>
                    <a:pt x="0" y="0"/>
                  </a:moveTo>
                  <a:lnTo>
                    <a:pt x="0" y="3571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98"/>
            <p:cNvSpPr/>
            <p:nvPr/>
          </p:nvSpPr>
          <p:spPr>
            <a:xfrm>
              <a:off x="4357687" y="3661171"/>
              <a:ext cx="1" cy="44649"/>
            </a:xfrm>
            <a:custGeom>
              <a:avLst/>
              <a:gdLst/>
              <a:ahLst/>
              <a:cxnLst/>
              <a:rect l="0" t="0" r="0" b="0"/>
              <a:pathLst>
                <a:path w="1" h="44649">
                  <a:moveTo>
                    <a:pt x="0" y="0"/>
                  </a:moveTo>
                  <a:lnTo>
                    <a:pt x="0" y="4464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99"/>
            <p:cNvSpPr/>
            <p:nvPr/>
          </p:nvSpPr>
          <p:spPr>
            <a:xfrm>
              <a:off x="4357687" y="3830835"/>
              <a:ext cx="1" cy="44649"/>
            </a:xfrm>
            <a:custGeom>
              <a:avLst/>
              <a:gdLst/>
              <a:ahLst/>
              <a:cxnLst/>
              <a:rect l="0" t="0" r="0" b="0"/>
              <a:pathLst>
                <a:path w="1" h="44649">
                  <a:moveTo>
                    <a:pt x="0" y="0"/>
                  </a:moveTo>
                  <a:lnTo>
                    <a:pt x="0" y="4464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100"/>
            <p:cNvSpPr/>
            <p:nvPr/>
          </p:nvSpPr>
          <p:spPr>
            <a:xfrm>
              <a:off x="4339828" y="3964780"/>
              <a:ext cx="17860" cy="89299"/>
            </a:xfrm>
            <a:custGeom>
              <a:avLst/>
              <a:gdLst/>
              <a:ahLst/>
              <a:cxnLst/>
              <a:rect l="0" t="0" r="0" b="0"/>
              <a:pathLst>
                <a:path w="17860" h="89299">
                  <a:moveTo>
                    <a:pt x="17859" y="0"/>
                  </a:moveTo>
                  <a:lnTo>
                    <a:pt x="17859" y="4740"/>
                  </a:lnTo>
                  <a:lnTo>
                    <a:pt x="16866" y="6138"/>
                  </a:lnTo>
                  <a:lnTo>
                    <a:pt x="15213" y="7069"/>
                  </a:lnTo>
                  <a:lnTo>
                    <a:pt x="13119" y="7689"/>
                  </a:lnTo>
                  <a:lnTo>
                    <a:pt x="11721" y="9094"/>
                  </a:lnTo>
                  <a:lnTo>
                    <a:pt x="10170" y="13303"/>
                  </a:lnTo>
                  <a:lnTo>
                    <a:pt x="8182" y="30226"/>
                  </a:lnTo>
                  <a:lnTo>
                    <a:pt x="1910" y="44152"/>
                  </a:lnTo>
                  <a:lnTo>
                    <a:pt x="0" y="8929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101"/>
            <p:cNvSpPr/>
            <p:nvPr/>
          </p:nvSpPr>
          <p:spPr>
            <a:xfrm>
              <a:off x="4348757" y="4134444"/>
              <a:ext cx="8931" cy="89299"/>
            </a:xfrm>
            <a:custGeom>
              <a:avLst/>
              <a:gdLst/>
              <a:ahLst/>
              <a:cxnLst/>
              <a:rect l="0" t="0" r="0" b="0"/>
              <a:pathLst>
                <a:path w="8931" h="89299">
                  <a:moveTo>
                    <a:pt x="8930" y="0"/>
                  </a:moveTo>
                  <a:lnTo>
                    <a:pt x="8930" y="34629"/>
                  </a:lnTo>
                  <a:lnTo>
                    <a:pt x="6284" y="42842"/>
                  </a:lnTo>
                  <a:lnTo>
                    <a:pt x="2792" y="50792"/>
                  </a:lnTo>
                  <a:lnTo>
                    <a:pt x="0" y="8929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102"/>
            <p:cNvSpPr/>
            <p:nvPr/>
          </p:nvSpPr>
          <p:spPr>
            <a:xfrm>
              <a:off x="4357687" y="4339828"/>
              <a:ext cx="8931" cy="89298"/>
            </a:xfrm>
            <a:custGeom>
              <a:avLst/>
              <a:gdLst/>
              <a:ahLst/>
              <a:cxnLst/>
              <a:rect l="0" t="0" r="0" b="0"/>
              <a:pathLst>
                <a:path w="8931" h="89298">
                  <a:moveTo>
                    <a:pt x="8930" y="0"/>
                  </a:moveTo>
                  <a:lnTo>
                    <a:pt x="8930" y="4740"/>
                  </a:lnTo>
                  <a:lnTo>
                    <a:pt x="6283" y="9713"/>
                  </a:lnTo>
                  <a:lnTo>
                    <a:pt x="4189" y="12428"/>
                  </a:lnTo>
                  <a:lnTo>
                    <a:pt x="1862" y="20736"/>
                  </a:lnTo>
                  <a:lnTo>
                    <a:pt x="31" y="64138"/>
                  </a:lnTo>
                  <a:lnTo>
                    <a:pt x="0" y="89297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103"/>
            <p:cNvSpPr/>
            <p:nvPr/>
          </p:nvSpPr>
          <p:spPr>
            <a:xfrm>
              <a:off x="4357687" y="4509492"/>
              <a:ext cx="8931" cy="125016"/>
            </a:xfrm>
            <a:custGeom>
              <a:avLst/>
              <a:gdLst/>
              <a:ahLst/>
              <a:cxnLst/>
              <a:rect l="0" t="0" r="0" b="0"/>
              <a:pathLst>
                <a:path w="8931" h="125016">
                  <a:moveTo>
                    <a:pt x="8930" y="0"/>
                  </a:moveTo>
                  <a:lnTo>
                    <a:pt x="8930" y="26864"/>
                  </a:lnTo>
                  <a:lnTo>
                    <a:pt x="6283" y="34429"/>
                  </a:lnTo>
                  <a:lnTo>
                    <a:pt x="4189" y="37835"/>
                  </a:lnTo>
                  <a:lnTo>
                    <a:pt x="1241" y="52110"/>
                  </a:lnTo>
                  <a:lnTo>
                    <a:pt x="31" y="95657"/>
                  </a:lnTo>
                  <a:lnTo>
                    <a:pt x="0" y="125015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104"/>
            <p:cNvSpPr/>
            <p:nvPr/>
          </p:nvSpPr>
          <p:spPr>
            <a:xfrm>
              <a:off x="4331301" y="4759523"/>
              <a:ext cx="35317" cy="330399"/>
            </a:xfrm>
            <a:custGeom>
              <a:avLst/>
              <a:gdLst/>
              <a:ahLst/>
              <a:cxnLst/>
              <a:rect l="0" t="0" r="0" b="0"/>
              <a:pathLst>
                <a:path w="35317" h="330399">
                  <a:moveTo>
                    <a:pt x="35316" y="0"/>
                  </a:moveTo>
                  <a:lnTo>
                    <a:pt x="35316" y="18043"/>
                  </a:lnTo>
                  <a:lnTo>
                    <a:pt x="32669" y="25548"/>
                  </a:lnTo>
                  <a:lnTo>
                    <a:pt x="30575" y="28937"/>
                  </a:lnTo>
                  <a:lnTo>
                    <a:pt x="27627" y="43190"/>
                  </a:lnTo>
                  <a:lnTo>
                    <a:pt x="26495" y="69836"/>
                  </a:lnTo>
                  <a:lnTo>
                    <a:pt x="29080" y="78332"/>
                  </a:lnTo>
                  <a:lnTo>
                    <a:pt x="32545" y="86407"/>
                  </a:lnTo>
                  <a:lnTo>
                    <a:pt x="35294" y="130888"/>
                  </a:lnTo>
                  <a:lnTo>
                    <a:pt x="35306" y="136885"/>
                  </a:lnTo>
                  <a:lnTo>
                    <a:pt x="32665" y="142859"/>
                  </a:lnTo>
                  <a:lnTo>
                    <a:pt x="21075" y="157755"/>
                  </a:lnTo>
                  <a:lnTo>
                    <a:pt x="15525" y="169662"/>
                  </a:lnTo>
                  <a:lnTo>
                    <a:pt x="11637" y="175616"/>
                  </a:lnTo>
                  <a:lnTo>
                    <a:pt x="8455" y="184546"/>
                  </a:lnTo>
                  <a:lnTo>
                    <a:pt x="2663" y="194469"/>
                  </a:lnTo>
                  <a:lnTo>
                    <a:pt x="0" y="216048"/>
                  </a:lnTo>
                  <a:lnTo>
                    <a:pt x="2422" y="222689"/>
                  </a:lnTo>
                  <a:lnTo>
                    <a:pt x="4456" y="225850"/>
                  </a:lnTo>
                  <a:lnTo>
                    <a:pt x="7320" y="239779"/>
                  </a:lnTo>
                  <a:lnTo>
                    <a:pt x="9497" y="281872"/>
                  </a:lnTo>
                  <a:lnTo>
                    <a:pt x="14656" y="292427"/>
                  </a:lnTo>
                  <a:lnTo>
                    <a:pt x="17456" y="33039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105"/>
            <p:cNvSpPr/>
            <p:nvPr/>
          </p:nvSpPr>
          <p:spPr>
            <a:xfrm>
              <a:off x="4357687" y="5214936"/>
              <a:ext cx="8931" cy="169665"/>
            </a:xfrm>
            <a:custGeom>
              <a:avLst/>
              <a:gdLst/>
              <a:ahLst/>
              <a:cxnLst/>
              <a:rect l="0" t="0" r="0" b="0"/>
              <a:pathLst>
                <a:path w="8931" h="169665">
                  <a:moveTo>
                    <a:pt x="8930" y="0"/>
                  </a:moveTo>
                  <a:lnTo>
                    <a:pt x="8930" y="12429"/>
                  </a:lnTo>
                  <a:lnTo>
                    <a:pt x="6283" y="18091"/>
                  </a:lnTo>
                  <a:lnTo>
                    <a:pt x="2792" y="23917"/>
                  </a:lnTo>
                  <a:lnTo>
                    <a:pt x="552" y="35740"/>
                  </a:lnTo>
                  <a:lnTo>
                    <a:pt x="31" y="64244"/>
                  </a:lnTo>
                  <a:lnTo>
                    <a:pt x="8765" y="106979"/>
                  </a:lnTo>
                  <a:lnTo>
                    <a:pt x="8927" y="136919"/>
                  </a:lnTo>
                  <a:lnTo>
                    <a:pt x="6283" y="142874"/>
                  </a:lnTo>
                  <a:lnTo>
                    <a:pt x="2792" y="148828"/>
                  </a:lnTo>
                  <a:lnTo>
                    <a:pt x="552" y="160735"/>
                  </a:lnTo>
                  <a:lnTo>
                    <a:pt x="0" y="169664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106"/>
            <p:cNvSpPr/>
            <p:nvPr/>
          </p:nvSpPr>
          <p:spPr>
            <a:xfrm>
              <a:off x="4339828" y="5438178"/>
              <a:ext cx="17860" cy="107158"/>
            </a:xfrm>
            <a:custGeom>
              <a:avLst/>
              <a:gdLst/>
              <a:ahLst/>
              <a:cxnLst/>
              <a:rect l="0" t="0" r="0" b="0"/>
              <a:pathLst>
                <a:path w="17860" h="107158">
                  <a:moveTo>
                    <a:pt x="17859" y="0"/>
                  </a:moveTo>
                  <a:lnTo>
                    <a:pt x="13119" y="0"/>
                  </a:lnTo>
                  <a:lnTo>
                    <a:pt x="11721" y="993"/>
                  </a:lnTo>
                  <a:lnTo>
                    <a:pt x="10790" y="2646"/>
                  </a:lnTo>
                  <a:lnTo>
                    <a:pt x="9298" y="12429"/>
                  </a:lnTo>
                  <a:lnTo>
                    <a:pt x="8929" y="53089"/>
                  </a:lnTo>
                  <a:lnTo>
                    <a:pt x="13669" y="53434"/>
                  </a:lnTo>
                  <a:lnTo>
                    <a:pt x="15065" y="54475"/>
                  </a:lnTo>
                  <a:lnTo>
                    <a:pt x="16618" y="58276"/>
                  </a:lnTo>
                  <a:lnTo>
                    <a:pt x="16039" y="59687"/>
                  </a:lnTo>
                  <a:lnTo>
                    <a:pt x="14662" y="60627"/>
                  </a:lnTo>
                  <a:lnTo>
                    <a:pt x="12750" y="61254"/>
                  </a:lnTo>
                  <a:lnTo>
                    <a:pt x="11476" y="62666"/>
                  </a:lnTo>
                  <a:lnTo>
                    <a:pt x="9265" y="70088"/>
                  </a:lnTo>
                  <a:lnTo>
                    <a:pt x="8958" y="83748"/>
                  </a:lnTo>
                  <a:lnTo>
                    <a:pt x="7957" y="85599"/>
                  </a:lnTo>
                  <a:lnTo>
                    <a:pt x="6297" y="86832"/>
                  </a:lnTo>
                  <a:lnTo>
                    <a:pt x="4197" y="87653"/>
                  </a:lnTo>
                  <a:lnTo>
                    <a:pt x="2798" y="89193"/>
                  </a:lnTo>
                  <a:lnTo>
                    <a:pt x="1243" y="93551"/>
                  </a:lnTo>
                  <a:lnTo>
                    <a:pt x="0" y="107157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107"/>
            <p:cNvSpPr/>
            <p:nvPr/>
          </p:nvSpPr>
          <p:spPr>
            <a:xfrm>
              <a:off x="4348757" y="5581053"/>
              <a:ext cx="1" cy="44651"/>
            </a:xfrm>
            <a:custGeom>
              <a:avLst/>
              <a:gdLst/>
              <a:ahLst/>
              <a:cxnLst/>
              <a:rect l="0" t="0" r="0" b="0"/>
              <a:pathLst>
                <a:path w="1" h="44651">
                  <a:moveTo>
                    <a:pt x="0" y="0"/>
                  </a:moveTo>
                  <a:lnTo>
                    <a:pt x="0" y="44650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SMARTInkShape-Group35"/>
          <p:cNvGrpSpPr/>
          <p:nvPr/>
        </p:nvGrpSpPr>
        <p:grpSpPr>
          <a:xfrm>
            <a:off x="6965156" y="5679692"/>
            <a:ext cx="303195" cy="392495"/>
            <a:chOff x="6965156" y="5679692"/>
            <a:chExt cx="303195" cy="392495"/>
          </a:xfrm>
        </p:grpSpPr>
        <p:sp>
          <p:nvSpPr>
            <p:cNvPr id="62" name="SMARTInkShape-108"/>
            <p:cNvSpPr/>
            <p:nvPr/>
          </p:nvSpPr>
          <p:spPr>
            <a:xfrm>
              <a:off x="7000875" y="5688210"/>
              <a:ext cx="26790" cy="357177"/>
            </a:xfrm>
            <a:custGeom>
              <a:avLst/>
              <a:gdLst/>
              <a:ahLst/>
              <a:cxnLst/>
              <a:rect l="0" t="0" r="0" b="0"/>
              <a:pathLst>
                <a:path w="26790" h="357177">
                  <a:moveTo>
                    <a:pt x="0" y="0"/>
                  </a:moveTo>
                  <a:lnTo>
                    <a:pt x="0" y="4740"/>
                  </a:lnTo>
                  <a:lnTo>
                    <a:pt x="2644" y="9713"/>
                  </a:lnTo>
                  <a:lnTo>
                    <a:pt x="6136" y="15231"/>
                  </a:lnTo>
                  <a:lnTo>
                    <a:pt x="8377" y="26858"/>
                  </a:lnTo>
                  <a:lnTo>
                    <a:pt x="8907" y="65835"/>
                  </a:lnTo>
                  <a:lnTo>
                    <a:pt x="7931" y="83448"/>
                  </a:lnTo>
                  <a:lnTo>
                    <a:pt x="827" y="119071"/>
                  </a:lnTo>
                  <a:lnTo>
                    <a:pt x="48" y="163380"/>
                  </a:lnTo>
                  <a:lnTo>
                    <a:pt x="3" y="204831"/>
                  </a:lnTo>
                  <a:lnTo>
                    <a:pt x="992" y="235076"/>
                  </a:lnTo>
                  <a:lnTo>
                    <a:pt x="8377" y="276815"/>
                  </a:lnTo>
                  <a:lnTo>
                    <a:pt x="8897" y="313752"/>
                  </a:lnTo>
                  <a:lnTo>
                    <a:pt x="11561" y="320686"/>
                  </a:lnTo>
                  <a:lnTo>
                    <a:pt x="15060" y="327073"/>
                  </a:lnTo>
                  <a:lnTo>
                    <a:pt x="17305" y="339260"/>
                  </a:lnTo>
                  <a:lnTo>
                    <a:pt x="17750" y="346480"/>
                  </a:lnTo>
                  <a:lnTo>
                    <a:pt x="22566" y="352471"/>
                  </a:lnTo>
                  <a:lnTo>
                    <a:pt x="22982" y="354043"/>
                  </a:lnTo>
                  <a:lnTo>
                    <a:pt x="22266" y="355092"/>
                  </a:lnTo>
                  <a:lnTo>
                    <a:pt x="20797" y="355790"/>
                  </a:lnTo>
                  <a:lnTo>
                    <a:pt x="20810" y="356257"/>
                  </a:lnTo>
                  <a:lnTo>
                    <a:pt x="26703" y="357176"/>
                  </a:lnTo>
                  <a:lnTo>
                    <a:pt x="26789" y="348257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109"/>
            <p:cNvSpPr/>
            <p:nvPr/>
          </p:nvSpPr>
          <p:spPr>
            <a:xfrm>
              <a:off x="6965156" y="5679692"/>
              <a:ext cx="303195" cy="392495"/>
            </a:xfrm>
            <a:custGeom>
              <a:avLst/>
              <a:gdLst/>
              <a:ahLst/>
              <a:cxnLst/>
              <a:rect l="0" t="0" r="0" b="0"/>
              <a:pathLst>
                <a:path w="303195" h="392495">
                  <a:moveTo>
                    <a:pt x="0" y="35308"/>
                  </a:moveTo>
                  <a:lnTo>
                    <a:pt x="0" y="30567"/>
                  </a:lnTo>
                  <a:lnTo>
                    <a:pt x="2645" y="25593"/>
                  </a:lnTo>
                  <a:lnTo>
                    <a:pt x="12428" y="14317"/>
                  </a:lnTo>
                  <a:lnTo>
                    <a:pt x="20736" y="11094"/>
                  </a:lnTo>
                  <a:lnTo>
                    <a:pt x="30051" y="8670"/>
                  </a:lnTo>
                  <a:lnTo>
                    <a:pt x="42858" y="2720"/>
                  </a:lnTo>
                  <a:lnTo>
                    <a:pt x="76566" y="0"/>
                  </a:lnTo>
                  <a:lnTo>
                    <a:pt x="120443" y="6798"/>
                  </a:lnTo>
                  <a:lnTo>
                    <a:pt x="164322" y="20591"/>
                  </a:lnTo>
                  <a:lnTo>
                    <a:pt x="203208" y="35330"/>
                  </a:lnTo>
                  <a:lnTo>
                    <a:pt x="222598" y="46889"/>
                  </a:lnTo>
                  <a:lnTo>
                    <a:pt x="263712" y="77727"/>
                  </a:lnTo>
                  <a:lnTo>
                    <a:pt x="290680" y="113438"/>
                  </a:lnTo>
                  <a:lnTo>
                    <a:pt x="294486" y="126698"/>
                  </a:lnTo>
                  <a:lnTo>
                    <a:pt x="296534" y="128977"/>
                  </a:lnTo>
                  <a:lnTo>
                    <a:pt x="298892" y="130495"/>
                  </a:lnTo>
                  <a:lnTo>
                    <a:pt x="300464" y="132500"/>
                  </a:lnTo>
                  <a:lnTo>
                    <a:pt x="302212" y="137375"/>
                  </a:lnTo>
                  <a:lnTo>
                    <a:pt x="303194" y="145695"/>
                  </a:lnTo>
                  <a:lnTo>
                    <a:pt x="300778" y="151507"/>
                  </a:lnTo>
                  <a:lnTo>
                    <a:pt x="298746" y="154446"/>
                  </a:lnTo>
                  <a:lnTo>
                    <a:pt x="295407" y="156404"/>
                  </a:lnTo>
                  <a:lnTo>
                    <a:pt x="278432" y="159548"/>
                  </a:lnTo>
                  <a:lnTo>
                    <a:pt x="236402" y="160303"/>
                  </a:lnTo>
                  <a:lnTo>
                    <a:pt x="196823" y="160322"/>
                  </a:lnTo>
                  <a:lnTo>
                    <a:pt x="154803" y="160322"/>
                  </a:lnTo>
                  <a:lnTo>
                    <a:pt x="111064" y="160322"/>
                  </a:lnTo>
                  <a:lnTo>
                    <a:pt x="104593" y="160322"/>
                  </a:lnTo>
                  <a:lnTo>
                    <a:pt x="102470" y="161315"/>
                  </a:lnTo>
                  <a:lnTo>
                    <a:pt x="101056" y="162968"/>
                  </a:lnTo>
                  <a:lnTo>
                    <a:pt x="98391" y="168885"/>
                  </a:lnTo>
                  <a:lnTo>
                    <a:pt x="98229" y="182546"/>
                  </a:lnTo>
                  <a:lnTo>
                    <a:pt x="99221" y="184067"/>
                  </a:lnTo>
                  <a:lnTo>
                    <a:pt x="100873" y="185083"/>
                  </a:lnTo>
                  <a:lnTo>
                    <a:pt x="102968" y="185760"/>
                  </a:lnTo>
                  <a:lnTo>
                    <a:pt x="104363" y="187201"/>
                  </a:lnTo>
                  <a:lnTo>
                    <a:pt x="105916" y="191451"/>
                  </a:lnTo>
                  <a:lnTo>
                    <a:pt x="107902" y="202264"/>
                  </a:lnTo>
                  <a:lnTo>
                    <a:pt x="113219" y="211005"/>
                  </a:lnTo>
                  <a:lnTo>
                    <a:pt x="116228" y="219878"/>
                  </a:lnTo>
                  <a:lnTo>
                    <a:pt x="137043" y="243668"/>
                  </a:lnTo>
                  <a:lnTo>
                    <a:pt x="158889" y="261195"/>
                  </a:lnTo>
                  <a:lnTo>
                    <a:pt x="166859" y="270640"/>
                  </a:lnTo>
                  <a:lnTo>
                    <a:pt x="185499" y="287432"/>
                  </a:lnTo>
                  <a:lnTo>
                    <a:pt x="203769" y="309564"/>
                  </a:lnTo>
                  <a:lnTo>
                    <a:pt x="229704" y="331903"/>
                  </a:lnTo>
                  <a:lnTo>
                    <a:pt x="258896" y="373902"/>
                  </a:lnTo>
                  <a:lnTo>
                    <a:pt x="264884" y="379269"/>
                  </a:lnTo>
                  <a:lnTo>
                    <a:pt x="270855" y="381657"/>
                  </a:lnTo>
                  <a:lnTo>
                    <a:pt x="272843" y="383285"/>
                  </a:lnTo>
                  <a:lnTo>
                    <a:pt x="276633" y="389325"/>
                  </a:lnTo>
                  <a:lnTo>
                    <a:pt x="285750" y="392494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SMARTInkShape-110"/>
          <p:cNvSpPr/>
          <p:nvPr/>
        </p:nvSpPr>
        <p:spPr>
          <a:xfrm>
            <a:off x="6242374" y="5741799"/>
            <a:ext cx="249131" cy="383921"/>
          </a:xfrm>
          <a:custGeom>
            <a:avLst/>
            <a:gdLst/>
            <a:ahLst/>
            <a:cxnLst/>
            <a:rect l="0" t="0" r="0" b="0"/>
            <a:pathLst>
              <a:path w="249131" h="383921">
                <a:moveTo>
                  <a:pt x="133422" y="8918"/>
                </a:moveTo>
                <a:lnTo>
                  <a:pt x="125733" y="1231"/>
                </a:lnTo>
                <a:lnTo>
                  <a:pt x="116913" y="97"/>
                </a:lnTo>
                <a:lnTo>
                  <a:pt x="107993" y="0"/>
                </a:lnTo>
                <a:lnTo>
                  <a:pt x="67729" y="33753"/>
                </a:lnTo>
                <a:lnTo>
                  <a:pt x="35242" y="78332"/>
                </a:lnTo>
                <a:lnTo>
                  <a:pt x="11384" y="119321"/>
                </a:lnTo>
                <a:lnTo>
                  <a:pt x="3447" y="136991"/>
                </a:lnTo>
                <a:lnTo>
                  <a:pt x="0" y="166688"/>
                </a:lnTo>
                <a:lnTo>
                  <a:pt x="8601" y="208350"/>
                </a:lnTo>
                <a:lnTo>
                  <a:pt x="16292" y="226208"/>
                </a:lnTo>
                <a:lnTo>
                  <a:pt x="46771" y="266145"/>
                </a:lnTo>
                <a:lnTo>
                  <a:pt x="79280" y="309930"/>
                </a:lnTo>
                <a:lnTo>
                  <a:pt x="100300" y="337228"/>
                </a:lnTo>
                <a:lnTo>
                  <a:pt x="141030" y="369047"/>
                </a:lnTo>
                <a:lnTo>
                  <a:pt x="157378" y="379990"/>
                </a:lnTo>
                <a:lnTo>
                  <a:pt x="183122" y="383617"/>
                </a:lnTo>
                <a:lnTo>
                  <a:pt x="198787" y="383920"/>
                </a:lnTo>
                <a:lnTo>
                  <a:pt x="204806" y="381300"/>
                </a:lnTo>
                <a:lnTo>
                  <a:pt x="210789" y="377821"/>
                </a:lnTo>
                <a:lnTo>
                  <a:pt x="219735" y="374868"/>
                </a:lnTo>
                <a:lnTo>
                  <a:pt x="225692" y="370663"/>
                </a:lnTo>
                <a:lnTo>
                  <a:pt x="229001" y="365485"/>
                </a:lnTo>
                <a:lnTo>
                  <a:pt x="231464" y="359878"/>
                </a:lnTo>
                <a:lnTo>
                  <a:pt x="235866" y="354078"/>
                </a:lnTo>
                <a:lnTo>
                  <a:pt x="238485" y="345546"/>
                </a:lnTo>
                <a:lnTo>
                  <a:pt x="243040" y="319360"/>
                </a:lnTo>
                <a:lnTo>
                  <a:pt x="247591" y="302976"/>
                </a:lnTo>
                <a:lnTo>
                  <a:pt x="249130" y="279664"/>
                </a:lnTo>
                <a:lnTo>
                  <a:pt x="241787" y="236369"/>
                </a:lnTo>
                <a:lnTo>
                  <a:pt x="232997" y="194786"/>
                </a:lnTo>
                <a:lnTo>
                  <a:pt x="222112" y="154221"/>
                </a:lnTo>
                <a:lnTo>
                  <a:pt x="216256" y="134655"/>
                </a:lnTo>
                <a:lnTo>
                  <a:pt x="206985" y="98127"/>
                </a:lnTo>
                <a:lnTo>
                  <a:pt x="195762" y="74642"/>
                </a:lnTo>
                <a:lnTo>
                  <a:pt x="183991" y="60156"/>
                </a:lnTo>
                <a:lnTo>
                  <a:pt x="145574" y="30759"/>
                </a:lnTo>
                <a:lnTo>
                  <a:pt x="113838" y="19245"/>
                </a:lnTo>
                <a:lnTo>
                  <a:pt x="110444" y="19771"/>
                </a:lnTo>
                <a:lnTo>
                  <a:pt x="97704" y="26779"/>
                </a:lnTo>
              </a:path>
            </a:pathLst>
          </a:custGeom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SMARTInkShape-Group37"/>
          <p:cNvGrpSpPr/>
          <p:nvPr/>
        </p:nvGrpSpPr>
        <p:grpSpPr>
          <a:xfrm>
            <a:off x="5447108" y="5670350"/>
            <a:ext cx="250032" cy="419687"/>
            <a:chOff x="5447108" y="5670350"/>
            <a:chExt cx="250032" cy="419687"/>
          </a:xfrm>
        </p:grpSpPr>
        <p:sp>
          <p:nvSpPr>
            <p:cNvPr id="66" name="SMARTInkShape-111"/>
            <p:cNvSpPr/>
            <p:nvPr/>
          </p:nvSpPr>
          <p:spPr>
            <a:xfrm>
              <a:off x="5447108" y="5670350"/>
              <a:ext cx="250032" cy="241104"/>
            </a:xfrm>
            <a:custGeom>
              <a:avLst/>
              <a:gdLst/>
              <a:ahLst/>
              <a:cxnLst/>
              <a:rect l="0" t="0" r="0" b="0"/>
              <a:pathLst>
                <a:path w="250032" h="241104">
                  <a:moveTo>
                    <a:pt x="0" y="0"/>
                  </a:moveTo>
                  <a:lnTo>
                    <a:pt x="0" y="12429"/>
                  </a:lnTo>
                  <a:lnTo>
                    <a:pt x="4741" y="25733"/>
                  </a:lnTo>
                  <a:lnTo>
                    <a:pt x="24213" y="60490"/>
                  </a:lnTo>
                  <a:lnTo>
                    <a:pt x="31021" y="78756"/>
                  </a:lnTo>
                  <a:lnTo>
                    <a:pt x="44814" y="97624"/>
                  </a:lnTo>
                  <a:lnTo>
                    <a:pt x="56587" y="110015"/>
                  </a:lnTo>
                  <a:lnTo>
                    <a:pt x="59877" y="118679"/>
                  </a:lnTo>
                  <a:lnTo>
                    <a:pt x="62330" y="128153"/>
                  </a:lnTo>
                  <a:lnTo>
                    <a:pt x="70042" y="140741"/>
                  </a:lnTo>
                  <a:lnTo>
                    <a:pt x="85596" y="157981"/>
                  </a:lnTo>
                  <a:lnTo>
                    <a:pt x="91212" y="169709"/>
                  </a:lnTo>
                  <a:lnTo>
                    <a:pt x="95110" y="175638"/>
                  </a:lnTo>
                  <a:lnTo>
                    <a:pt x="98296" y="184553"/>
                  </a:lnTo>
                  <a:lnTo>
                    <a:pt x="113618" y="205385"/>
                  </a:lnTo>
                  <a:lnTo>
                    <a:pt x="115981" y="211336"/>
                  </a:lnTo>
                  <a:lnTo>
                    <a:pt x="123631" y="221479"/>
                  </a:lnTo>
                  <a:lnTo>
                    <a:pt x="124894" y="230777"/>
                  </a:lnTo>
                  <a:lnTo>
                    <a:pt x="133945" y="241103"/>
                  </a:lnTo>
                  <a:lnTo>
                    <a:pt x="133945" y="227800"/>
                  </a:lnTo>
                  <a:lnTo>
                    <a:pt x="134938" y="226281"/>
                  </a:lnTo>
                  <a:lnTo>
                    <a:pt x="136591" y="225268"/>
                  </a:lnTo>
                  <a:lnTo>
                    <a:pt x="138687" y="224593"/>
                  </a:lnTo>
                  <a:lnTo>
                    <a:pt x="140082" y="222158"/>
                  </a:lnTo>
                  <a:lnTo>
                    <a:pt x="143039" y="210243"/>
                  </a:lnTo>
                  <a:lnTo>
                    <a:pt x="149781" y="196825"/>
                  </a:lnTo>
                  <a:lnTo>
                    <a:pt x="158667" y="174490"/>
                  </a:lnTo>
                  <a:lnTo>
                    <a:pt x="176003" y="140947"/>
                  </a:lnTo>
                  <a:lnTo>
                    <a:pt x="180472" y="124445"/>
                  </a:lnTo>
                  <a:lnTo>
                    <a:pt x="188081" y="109633"/>
                  </a:lnTo>
                  <a:lnTo>
                    <a:pt x="214327" y="64987"/>
                  </a:lnTo>
                  <a:lnTo>
                    <a:pt x="228206" y="47952"/>
                  </a:lnTo>
                  <a:lnTo>
                    <a:pt x="234035" y="35783"/>
                  </a:lnTo>
                  <a:lnTo>
                    <a:pt x="237962" y="29795"/>
                  </a:lnTo>
                  <a:lnTo>
                    <a:pt x="240689" y="19629"/>
                  </a:lnTo>
                  <a:lnTo>
                    <a:pt x="241819" y="19039"/>
                  </a:lnTo>
                  <a:lnTo>
                    <a:pt x="250031" y="17860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112"/>
            <p:cNvSpPr/>
            <p:nvPr/>
          </p:nvSpPr>
          <p:spPr>
            <a:xfrm>
              <a:off x="5563198" y="5893592"/>
              <a:ext cx="17856" cy="196445"/>
            </a:xfrm>
            <a:custGeom>
              <a:avLst/>
              <a:gdLst/>
              <a:ahLst/>
              <a:cxnLst/>
              <a:rect l="0" t="0" r="0" b="0"/>
              <a:pathLst>
                <a:path w="17856" h="196445">
                  <a:moveTo>
                    <a:pt x="17855" y="0"/>
                  </a:moveTo>
                  <a:lnTo>
                    <a:pt x="10168" y="0"/>
                  </a:lnTo>
                  <a:lnTo>
                    <a:pt x="9754" y="993"/>
                  </a:lnTo>
                  <a:lnTo>
                    <a:pt x="8937" y="21250"/>
                  </a:lnTo>
                  <a:lnTo>
                    <a:pt x="11576" y="26975"/>
                  </a:lnTo>
                  <a:lnTo>
                    <a:pt x="13670" y="29889"/>
                  </a:lnTo>
                  <a:lnTo>
                    <a:pt x="14072" y="32826"/>
                  </a:lnTo>
                  <a:lnTo>
                    <a:pt x="9185" y="61299"/>
                  </a:lnTo>
                  <a:lnTo>
                    <a:pt x="8932" y="105468"/>
                  </a:lnTo>
                  <a:lnTo>
                    <a:pt x="242" y="148503"/>
                  </a:lnTo>
                  <a:lnTo>
                    <a:pt x="0" y="181568"/>
                  </a:lnTo>
                  <a:lnTo>
                    <a:pt x="991" y="183554"/>
                  </a:lnTo>
                  <a:lnTo>
                    <a:pt x="2644" y="184877"/>
                  </a:lnTo>
                  <a:lnTo>
                    <a:pt x="8818" y="187479"/>
                  </a:lnTo>
                  <a:lnTo>
                    <a:pt x="8893" y="192252"/>
                  </a:lnTo>
                  <a:lnTo>
                    <a:pt x="9897" y="193651"/>
                  </a:lnTo>
                  <a:lnTo>
                    <a:pt x="17027" y="196209"/>
                  </a:lnTo>
                  <a:lnTo>
                    <a:pt x="17746" y="196421"/>
                  </a:lnTo>
                  <a:lnTo>
                    <a:pt x="13084" y="196444"/>
                  </a:lnTo>
                  <a:lnTo>
                    <a:pt x="11698" y="195456"/>
                  </a:lnTo>
                  <a:lnTo>
                    <a:pt x="8927" y="187525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SMARTInkShape-Group38"/>
          <p:cNvGrpSpPr/>
          <p:nvPr/>
        </p:nvGrpSpPr>
        <p:grpSpPr>
          <a:xfrm>
            <a:off x="4572413" y="5652872"/>
            <a:ext cx="285300" cy="446104"/>
            <a:chOff x="4572413" y="5652872"/>
            <a:chExt cx="285300" cy="446104"/>
          </a:xfrm>
        </p:grpSpPr>
        <p:sp>
          <p:nvSpPr>
            <p:cNvPr id="69" name="SMARTInkShape-113"/>
            <p:cNvSpPr/>
            <p:nvPr/>
          </p:nvSpPr>
          <p:spPr>
            <a:xfrm>
              <a:off x="4572413" y="5652872"/>
              <a:ext cx="258548" cy="329983"/>
            </a:xfrm>
            <a:custGeom>
              <a:avLst/>
              <a:gdLst/>
              <a:ahLst/>
              <a:cxnLst/>
              <a:rect l="0" t="0" r="0" b="0"/>
              <a:pathLst>
                <a:path w="258548" h="329983">
                  <a:moveTo>
                    <a:pt x="240688" y="26408"/>
                  </a:moveTo>
                  <a:lnTo>
                    <a:pt x="235948" y="26408"/>
                  </a:lnTo>
                  <a:lnTo>
                    <a:pt x="234550" y="25417"/>
                  </a:lnTo>
                  <a:lnTo>
                    <a:pt x="233620" y="23762"/>
                  </a:lnTo>
                  <a:lnTo>
                    <a:pt x="232127" y="13980"/>
                  </a:lnTo>
                  <a:lnTo>
                    <a:pt x="231010" y="12169"/>
                  </a:lnTo>
                  <a:lnTo>
                    <a:pt x="229276" y="10962"/>
                  </a:lnTo>
                  <a:lnTo>
                    <a:pt x="222093" y="9264"/>
                  </a:lnTo>
                  <a:lnTo>
                    <a:pt x="219361" y="9025"/>
                  </a:lnTo>
                  <a:lnTo>
                    <a:pt x="217541" y="7874"/>
                  </a:lnTo>
                  <a:lnTo>
                    <a:pt x="216326" y="6115"/>
                  </a:lnTo>
                  <a:lnTo>
                    <a:pt x="215518" y="3950"/>
                  </a:lnTo>
                  <a:lnTo>
                    <a:pt x="213985" y="2506"/>
                  </a:lnTo>
                  <a:lnTo>
                    <a:pt x="209638" y="903"/>
                  </a:lnTo>
                  <a:lnTo>
                    <a:pt x="196871" y="0"/>
                  </a:lnTo>
                  <a:lnTo>
                    <a:pt x="188801" y="2435"/>
                  </a:lnTo>
                  <a:lnTo>
                    <a:pt x="181908" y="5832"/>
                  </a:lnTo>
                  <a:lnTo>
                    <a:pt x="166753" y="8013"/>
                  </a:lnTo>
                  <a:lnTo>
                    <a:pt x="156234" y="9302"/>
                  </a:lnTo>
                  <a:lnTo>
                    <a:pt x="122519" y="23759"/>
                  </a:lnTo>
                  <a:lnTo>
                    <a:pt x="82559" y="54945"/>
                  </a:lnTo>
                  <a:lnTo>
                    <a:pt x="60037" y="74967"/>
                  </a:lnTo>
                  <a:lnTo>
                    <a:pt x="35534" y="115760"/>
                  </a:lnTo>
                  <a:lnTo>
                    <a:pt x="17466" y="158497"/>
                  </a:lnTo>
                  <a:lnTo>
                    <a:pt x="11168" y="177662"/>
                  </a:lnTo>
                  <a:lnTo>
                    <a:pt x="6655" y="195908"/>
                  </a:lnTo>
                  <a:lnTo>
                    <a:pt x="1681" y="213883"/>
                  </a:lnTo>
                  <a:lnTo>
                    <a:pt x="0" y="237735"/>
                  </a:lnTo>
                  <a:lnTo>
                    <a:pt x="4449" y="255601"/>
                  </a:lnTo>
                  <a:lnTo>
                    <a:pt x="15048" y="278302"/>
                  </a:lnTo>
                  <a:lnTo>
                    <a:pt x="17373" y="288180"/>
                  </a:lnTo>
                  <a:lnTo>
                    <a:pt x="26948" y="302607"/>
                  </a:lnTo>
                  <a:lnTo>
                    <a:pt x="38395" y="315013"/>
                  </a:lnTo>
                  <a:lnTo>
                    <a:pt x="44285" y="318387"/>
                  </a:lnTo>
                  <a:lnTo>
                    <a:pt x="79403" y="329396"/>
                  </a:lnTo>
                  <a:lnTo>
                    <a:pt x="108445" y="329982"/>
                  </a:lnTo>
                  <a:lnTo>
                    <a:pt x="149777" y="321454"/>
                  </a:lnTo>
                  <a:lnTo>
                    <a:pt x="171504" y="320168"/>
                  </a:lnTo>
                  <a:lnTo>
                    <a:pt x="189025" y="314035"/>
                  </a:lnTo>
                  <a:lnTo>
                    <a:pt x="215928" y="309678"/>
                  </a:lnTo>
                  <a:lnTo>
                    <a:pt x="240235" y="302488"/>
                  </a:lnTo>
                  <a:lnTo>
                    <a:pt x="247388" y="297167"/>
                  </a:lnTo>
                  <a:lnTo>
                    <a:pt x="256882" y="294677"/>
                  </a:lnTo>
                  <a:lnTo>
                    <a:pt x="257437" y="293558"/>
                  </a:lnTo>
                  <a:lnTo>
                    <a:pt x="258547" y="27643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114"/>
            <p:cNvSpPr/>
            <p:nvPr/>
          </p:nvSpPr>
          <p:spPr>
            <a:xfrm>
              <a:off x="4705948" y="5804296"/>
              <a:ext cx="151765" cy="294680"/>
            </a:xfrm>
            <a:custGeom>
              <a:avLst/>
              <a:gdLst/>
              <a:ahLst/>
              <a:cxnLst/>
              <a:rect l="0" t="0" r="0" b="0"/>
              <a:pathLst>
                <a:path w="151765" h="294680">
                  <a:moveTo>
                    <a:pt x="8927" y="0"/>
                  </a:moveTo>
                  <a:lnTo>
                    <a:pt x="0" y="0"/>
                  </a:lnTo>
                  <a:lnTo>
                    <a:pt x="4738" y="0"/>
                  </a:lnTo>
                  <a:lnTo>
                    <a:pt x="9711" y="2646"/>
                  </a:lnTo>
                  <a:lnTo>
                    <a:pt x="15228" y="6136"/>
                  </a:lnTo>
                  <a:lnTo>
                    <a:pt x="24905" y="8103"/>
                  </a:lnTo>
                  <a:lnTo>
                    <a:pt x="39899" y="9677"/>
                  </a:lnTo>
                  <a:lnTo>
                    <a:pt x="68379" y="17010"/>
                  </a:lnTo>
                  <a:lnTo>
                    <a:pt x="84199" y="18600"/>
                  </a:lnTo>
                  <a:lnTo>
                    <a:pt x="112998" y="25939"/>
                  </a:lnTo>
                  <a:lnTo>
                    <a:pt x="151376" y="26788"/>
                  </a:lnTo>
                  <a:lnTo>
                    <a:pt x="151764" y="34477"/>
                  </a:lnTo>
                  <a:lnTo>
                    <a:pt x="150785" y="34890"/>
                  </a:lnTo>
                  <a:lnTo>
                    <a:pt x="147049" y="35351"/>
                  </a:lnTo>
                  <a:lnTo>
                    <a:pt x="145657" y="36466"/>
                  </a:lnTo>
                  <a:lnTo>
                    <a:pt x="144109" y="40351"/>
                  </a:lnTo>
                  <a:lnTo>
                    <a:pt x="142123" y="50929"/>
                  </a:lnTo>
                  <a:lnTo>
                    <a:pt x="136807" y="60621"/>
                  </a:lnTo>
                  <a:lnTo>
                    <a:pt x="133798" y="74627"/>
                  </a:lnTo>
                  <a:lnTo>
                    <a:pt x="128056" y="86494"/>
                  </a:lnTo>
                  <a:lnTo>
                    <a:pt x="125131" y="131092"/>
                  </a:lnTo>
                  <a:lnTo>
                    <a:pt x="122420" y="140284"/>
                  </a:lnTo>
                  <a:lnTo>
                    <a:pt x="118898" y="148669"/>
                  </a:lnTo>
                  <a:lnTo>
                    <a:pt x="116247" y="187687"/>
                  </a:lnTo>
                  <a:lnTo>
                    <a:pt x="116092" y="229206"/>
                  </a:lnTo>
                  <a:lnTo>
                    <a:pt x="117076" y="252018"/>
                  </a:lnTo>
                  <a:lnTo>
                    <a:pt x="127106" y="276589"/>
                  </a:lnTo>
                  <a:lnTo>
                    <a:pt x="130904" y="282670"/>
                  </a:lnTo>
                  <a:lnTo>
                    <a:pt x="133941" y="29467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SMARTInkShape-Group39"/>
          <p:cNvGrpSpPr/>
          <p:nvPr/>
        </p:nvGrpSpPr>
        <p:grpSpPr>
          <a:xfrm>
            <a:off x="3804046" y="5670362"/>
            <a:ext cx="267477" cy="339317"/>
            <a:chOff x="3804046" y="5670362"/>
            <a:chExt cx="267477" cy="339317"/>
          </a:xfrm>
        </p:grpSpPr>
        <p:sp>
          <p:nvSpPr>
            <p:cNvPr id="72" name="SMARTInkShape-115"/>
            <p:cNvSpPr/>
            <p:nvPr/>
          </p:nvSpPr>
          <p:spPr>
            <a:xfrm>
              <a:off x="3857625" y="5688210"/>
              <a:ext cx="8929" cy="321469"/>
            </a:xfrm>
            <a:custGeom>
              <a:avLst/>
              <a:gdLst/>
              <a:ahLst/>
              <a:cxnLst/>
              <a:rect l="0" t="0" r="0" b="0"/>
              <a:pathLst>
                <a:path w="8929" h="321469">
                  <a:moveTo>
                    <a:pt x="0" y="0"/>
                  </a:moveTo>
                  <a:lnTo>
                    <a:pt x="0" y="26863"/>
                  </a:lnTo>
                  <a:lnTo>
                    <a:pt x="2645" y="34429"/>
                  </a:lnTo>
                  <a:lnTo>
                    <a:pt x="4740" y="37835"/>
                  </a:lnTo>
                  <a:lnTo>
                    <a:pt x="7687" y="52110"/>
                  </a:lnTo>
                  <a:lnTo>
                    <a:pt x="8897" y="95657"/>
                  </a:lnTo>
                  <a:lnTo>
                    <a:pt x="8928" y="136946"/>
                  </a:lnTo>
                  <a:lnTo>
                    <a:pt x="8928" y="181241"/>
                  </a:lnTo>
                  <a:lnTo>
                    <a:pt x="8928" y="222690"/>
                  </a:lnTo>
                  <a:lnTo>
                    <a:pt x="8928" y="264881"/>
                  </a:lnTo>
                  <a:lnTo>
                    <a:pt x="8928" y="309273"/>
                  </a:lnTo>
                  <a:lnTo>
                    <a:pt x="8928" y="32146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116"/>
            <p:cNvSpPr/>
            <p:nvPr/>
          </p:nvSpPr>
          <p:spPr>
            <a:xfrm>
              <a:off x="3804046" y="5670362"/>
              <a:ext cx="267477" cy="312528"/>
            </a:xfrm>
            <a:custGeom>
              <a:avLst/>
              <a:gdLst/>
              <a:ahLst/>
              <a:cxnLst/>
              <a:rect l="0" t="0" r="0" b="0"/>
              <a:pathLst>
                <a:path w="267477" h="312528">
                  <a:moveTo>
                    <a:pt x="0" y="17848"/>
                  </a:moveTo>
                  <a:lnTo>
                    <a:pt x="0" y="13108"/>
                  </a:lnTo>
                  <a:lnTo>
                    <a:pt x="993" y="11712"/>
                  </a:lnTo>
                  <a:lnTo>
                    <a:pt x="2646" y="10780"/>
                  </a:lnTo>
                  <a:lnTo>
                    <a:pt x="4740" y="10159"/>
                  </a:lnTo>
                  <a:lnTo>
                    <a:pt x="16223" y="3027"/>
                  </a:lnTo>
                  <a:lnTo>
                    <a:pt x="59699" y="108"/>
                  </a:lnTo>
                  <a:lnTo>
                    <a:pt x="100006" y="0"/>
                  </a:lnTo>
                  <a:lnTo>
                    <a:pt x="127167" y="983"/>
                  </a:lnTo>
                  <a:lnTo>
                    <a:pt x="166970" y="11012"/>
                  </a:lnTo>
                  <a:lnTo>
                    <a:pt x="174420" y="14810"/>
                  </a:lnTo>
                  <a:lnTo>
                    <a:pt x="184193" y="17941"/>
                  </a:lnTo>
                  <a:lnTo>
                    <a:pt x="209967" y="40304"/>
                  </a:lnTo>
                  <a:lnTo>
                    <a:pt x="212382" y="45357"/>
                  </a:lnTo>
                  <a:lnTo>
                    <a:pt x="214199" y="60774"/>
                  </a:lnTo>
                  <a:lnTo>
                    <a:pt x="207230" y="71984"/>
                  </a:lnTo>
                  <a:lnTo>
                    <a:pt x="206615" y="74774"/>
                  </a:lnTo>
                  <a:lnTo>
                    <a:pt x="201006" y="83443"/>
                  </a:lnTo>
                  <a:lnTo>
                    <a:pt x="195831" y="86688"/>
                  </a:lnTo>
                  <a:lnTo>
                    <a:pt x="190224" y="89124"/>
                  </a:lnTo>
                  <a:lnTo>
                    <a:pt x="169647" y="104663"/>
                  </a:lnTo>
                  <a:lnTo>
                    <a:pt x="144735" y="109574"/>
                  </a:lnTo>
                  <a:lnTo>
                    <a:pt x="136756" y="113186"/>
                  </a:lnTo>
                  <a:lnTo>
                    <a:pt x="92461" y="116069"/>
                  </a:lnTo>
                  <a:lnTo>
                    <a:pt x="89714" y="116073"/>
                  </a:lnTo>
                  <a:lnTo>
                    <a:pt x="89420" y="120815"/>
                  </a:lnTo>
                  <a:lnTo>
                    <a:pt x="90372" y="122211"/>
                  </a:lnTo>
                  <a:lnTo>
                    <a:pt x="91997" y="123143"/>
                  </a:lnTo>
                  <a:lnTo>
                    <a:pt x="96996" y="124636"/>
                  </a:lnTo>
                  <a:lnTo>
                    <a:pt x="140088" y="157776"/>
                  </a:lnTo>
                  <a:lnTo>
                    <a:pt x="184445" y="185528"/>
                  </a:lnTo>
                  <a:lnTo>
                    <a:pt x="226128" y="226146"/>
                  </a:lnTo>
                  <a:lnTo>
                    <a:pt x="240497" y="243135"/>
                  </a:lnTo>
                  <a:lnTo>
                    <a:pt x="256261" y="267276"/>
                  </a:lnTo>
                  <a:lnTo>
                    <a:pt x="258754" y="273564"/>
                  </a:lnTo>
                  <a:lnTo>
                    <a:pt x="264742" y="282683"/>
                  </a:lnTo>
                  <a:lnTo>
                    <a:pt x="266957" y="291668"/>
                  </a:lnTo>
                  <a:lnTo>
                    <a:pt x="267476" y="297634"/>
                  </a:lnTo>
                  <a:lnTo>
                    <a:pt x="266621" y="299623"/>
                  </a:lnTo>
                  <a:lnTo>
                    <a:pt x="265061" y="300947"/>
                  </a:lnTo>
                  <a:lnTo>
                    <a:pt x="260166" y="303074"/>
                  </a:lnTo>
                  <a:lnTo>
                    <a:pt x="216729" y="303595"/>
                  </a:lnTo>
                  <a:lnTo>
                    <a:pt x="177550" y="303598"/>
                  </a:lnTo>
                  <a:lnTo>
                    <a:pt x="134058" y="303598"/>
                  </a:lnTo>
                  <a:lnTo>
                    <a:pt x="122089" y="304591"/>
                  </a:lnTo>
                  <a:lnTo>
                    <a:pt x="86845" y="312160"/>
                  </a:lnTo>
                  <a:lnTo>
                    <a:pt x="62507" y="312527"/>
                  </a:lnTo>
                  <a:lnTo>
                    <a:pt x="71437" y="312527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SMARTInkShape-Group40"/>
          <p:cNvGrpSpPr/>
          <p:nvPr/>
        </p:nvGrpSpPr>
        <p:grpSpPr>
          <a:xfrm>
            <a:off x="3018233" y="5616772"/>
            <a:ext cx="241103" cy="294682"/>
            <a:chOff x="3018233" y="5616772"/>
            <a:chExt cx="241103" cy="294682"/>
          </a:xfrm>
        </p:grpSpPr>
        <p:sp>
          <p:nvSpPr>
            <p:cNvPr id="75" name="SMARTInkShape-117"/>
            <p:cNvSpPr/>
            <p:nvPr/>
          </p:nvSpPr>
          <p:spPr>
            <a:xfrm>
              <a:off x="3018233" y="5625703"/>
              <a:ext cx="125018" cy="276820"/>
            </a:xfrm>
            <a:custGeom>
              <a:avLst/>
              <a:gdLst/>
              <a:ahLst/>
              <a:cxnLst/>
              <a:rect l="0" t="0" r="0" b="0"/>
              <a:pathLst>
                <a:path w="125018" h="276820">
                  <a:moveTo>
                    <a:pt x="0" y="0"/>
                  </a:moveTo>
                  <a:lnTo>
                    <a:pt x="0" y="4740"/>
                  </a:lnTo>
                  <a:lnTo>
                    <a:pt x="4741" y="17168"/>
                  </a:lnTo>
                  <a:lnTo>
                    <a:pt x="25731" y="52593"/>
                  </a:lnTo>
                  <a:lnTo>
                    <a:pt x="47013" y="89102"/>
                  </a:lnTo>
                  <a:lnTo>
                    <a:pt x="64444" y="127623"/>
                  </a:lnTo>
                  <a:lnTo>
                    <a:pt x="81963" y="168414"/>
                  </a:lnTo>
                  <a:lnTo>
                    <a:pt x="93393" y="207756"/>
                  </a:lnTo>
                  <a:lnTo>
                    <a:pt x="107304" y="247698"/>
                  </a:lnTo>
                  <a:lnTo>
                    <a:pt x="115573" y="266707"/>
                  </a:lnTo>
                  <a:lnTo>
                    <a:pt x="115934" y="272281"/>
                  </a:lnTo>
                  <a:lnTo>
                    <a:pt x="116977" y="273793"/>
                  </a:lnTo>
                  <a:lnTo>
                    <a:pt x="118665" y="274803"/>
                  </a:lnTo>
                  <a:lnTo>
                    <a:pt x="125017" y="27681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118"/>
            <p:cNvSpPr/>
            <p:nvPr/>
          </p:nvSpPr>
          <p:spPr>
            <a:xfrm>
              <a:off x="3134319" y="5616772"/>
              <a:ext cx="125017" cy="294682"/>
            </a:xfrm>
            <a:custGeom>
              <a:avLst/>
              <a:gdLst/>
              <a:ahLst/>
              <a:cxnLst/>
              <a:rect l="0" t="0" r="0" b="0"/>
              <a:pathLst>
                <a:path w="125017" h="294682">
                  <a:moveTo>
                    <a:pt x="125016" y="0"/>
                  </a:moveTo>
                  <a:lnTo>
                    <a:pt x="125016" y="8562"/>
                  </a:lnTo>
                  <a:lnTo>
                    <a:pt x="110194" y="24737"/>
                  </a:lnTo>
                  <a:lnTo>
                    <a:pt x="107064" y="33016"/>
                  </a:lnTo>
                  <a:lnTo>
                    <a:pt x="91763" y="53595"/>
                  </a:lnTo>
                  <a:lnTo>
                    <a:pt x="89402" y="59538"/>
                  </a:lnTo>
                  <a:lnTo>
                    <a:pt x="66403" y="87313"/>
                  </a:lnTo>
                  <a:lnTo>
                    <a:pt x="60631" y="105296"/>
                  </a:lnTo>
                  <a:lnTo>
                    <a:pt x="58281" y="108893"/>
                  </a:lnTo>
                  <a:lnTo>
                    <a:pt x="46013" y="145453"/>
                  </a:lnTo>
                  <a:lnTo>
                    <a:pt x="43925" y="163817"/>
                  </a:lnTo>
                  <a:lnTo>
                    <a:pt x="37599" y="174766"/>
                  </a:lnTo>
                  <a:lnTo>
                    <a:pt x="30433" y="184296"/>
                  </a:lnTo>
                  <a:lnTo>
                    <a:pt x="24864" y="196404"/>
                  </a:lnTo>
                  <a:lnTo>
                    <a:pt x="20972" y="202385"/>
                  </a:lnTo>
                  <a:lnTo>
                    <a:pt x="17790" y="211331"/>
                  </a:lnTo>
                  <a:lnTo>
                    <a:pt x="10292" y="221477"/>
                  </a:lnTo>
                  <a:lnTo>
                    <a:pt x="9334" y="227460"/>
                  </a:lnTo>
                  <a:lnTo>
                    <a:pt x="8931" y="263334"/>
                  </a:lnTo>
                  <a:lnTo>
                    <a:pt x="7938" y="264853"/>
                  </a:lnTo>
                  <a:lnTo>
                    <a:pt x="6285" y="265867"/>
                  </a:lnTo>
                  <a:lnTo>
                    <a:pt x="4190" y="266542"/>
                  </a:lnTo>
                  <a:lnTo>
                    <a:pt x="2793" y="267983"/>
                  </a:lnTo>
                  <a:lnTo>
                    <a:pt x="110" y="276417"/>
                  </a:lnTo>
                  <a:lnTo>
                    <a:pt x="0" y="294681"/>
                  </a:lnTo>
                  <a:lnTo>
                    <a:pt x="0" y="285750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Kool-Aid Flavor is this?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600200"/>
          <a:ext cx="749935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4"/>
          <p:cNvSpPr txBox="1"/>
          <p:nvPr/>
        </p:nvSpPr>
        <p:spPr>
          <a:xfrm>
            <a:off x="4038600" y="1143000"/>
            <a:ext cx="2209800" cy="745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latin typeface="Bauhaus 93" pitchFamily="82" charset="0"/>
              </a:rPr>
              <a:t>Grape!</a:t>
            </a:r>
            <a:endParaRPr lang="en-US" sz="4400" dirty="0">
              <a:latin typeface="Bauhaus 93" pitchFamily="82" charset="0"/>
            </a:endParaRPr>
          </a:p>
        </p:txBody>
      </p:sp>
      <p:grpSp>
        <p:nvGrpSpPr>
          <p:cNvPr id="48" name="SMARTInkShape-Group51"/>
          <p:cNvGrpSpPr/>
          <p:nvPr/>
        </p:nvGrpSpPr>
        <p:grpSpPr>
          <a:xfrm>
            <a:off x="7286625" y="5831096"/>
            <a:ext cx="267890" cy="366108"/>
            <a:chOff x="7286625" y="5831096"/>
            <a:chExt cx="267890" cy="366108"/>
          </a:xfrm>
        </p:grpSpPr>
        <p:sp>
          <p:nvSpPr>
            <p:cNvPr id="46" name="SMARTInkShape-139"/>
            <p:cNvSpPr/>
            <p:nvPr/>
          </p:nvSpPr>
          <p:spPr>
            <a:xfrm>
              <a:off x="7299338" y="5848944"/>
              <a:ext cx="23005" cy="330399"/>
            </a:xfrm>
            <a:custGeom>
              <a:avLst/>
              <a:gdLst/>
              <a:ahLst/>
              <a:cxnLst/>
              <a:rect l="0" t="0" r="0" b="0"/>
              <a:pathLst>
                <a:path w="23005" h="330399">
                  <a:moveTo>
                    <a:pt x="5146" y="0"/>
                  </a:moveTo>
                  <a:lnTo>
                    <a:pt x="4154" y="39900"/>
                  </a:lnTo>
                  <a:lnTo>
                    <a:pt x="0" y="56912"/>
                  </a:lnTo>
                  <a:lnTo>
                    <a:pt x="4758" y="100895"/>
                  </a:lnTo>
                  <a:lnTo>
                    <a:pt x="7677" y="125806"/>
                  </a:lnTo>
                  <a:lnTo>
                    <a:pt x="12811" y="160889"/>
                  </a:lnTo>
                  <a:lnTo>
                    <a:pt x="14817" y="202622"/>
                  </a:lnTo>
                  <a:lnTo>
                    <a:pt x="21094" y="240557"/>
                  </a:lnTo>
                  <a:lnTo>
                    <a:pt x="22753" y="279540"/>
                  </a:lnTo>
                  <a:lnTo>
                    <a:pt x="22994" y="323507"/>
                  </a:lnTo>
                  <a:lnTo>
                    <a:pt x="23004" y="33039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140"/>
            <p:cNvSpPr/>
            <p:nvPr/>
          </p:nvSpPr>
          <p:spPr>
            <a:xfrm>
              <a:off x="7286625" y="5831096"/>
              <a:ext cx="267890" cy="366108"/>
            </a:xfrm>
            <a:custGeom>
              <a:avLst/>
              <a:gdLst/>
              <a:ahLst/>
              <a:cxnLst/>
              <a:rect l="0" t="0" r="0" b="0"/>
              <a:pathLst>
                <a:path w="267890" h="366108">
                  <a:moveTo>
                    <a:pt x="0" y="44636"/>
                  </a:moveTo>
                  <a:lnTo>
                    <a:pt x="21249" y="23386"/>
                  </a:lnTo>
                  <a:lnTo>
                    <a:pt x="29619" y="20311"/>
                  </a:lnTo>
                  <a:lnTo>
                    <a:pt x="45487" y="15930"/>
                  </a:lnTo>
                  <a:lnTo>
                    <a:pt x="62755" y="10997"/>
                  </a:lnTo>
                  <a:lnTo>
                    <a:pt x="98248" y="6455"/>
                  </a:lnTo>
                  <a:lnTo>
                    <a:pt x="117302" y="1267"/>
                  </a:lnTo>
                  <a:lnTo>
                    <a:pt x="160549" y="5"/>
                  </a:lnTo>
                  <a:lnTo>
                    <a:pt x="163586" y="0"/>
                  </a:lnTo>
                  <a:lnTo>
                    <a:pt x="169609" y="2640"/>
                  </a:lnTo>
                  <a:lnTo>
                    <a:pt x="175593" y="6129"/>
                  </a:lnTo>
                  <a:lnTo>
                    <a:pt x="181557" y="7679"/>
                  </a:lnTo>
                  <a:lnTo>
                    <a:pt x="187518" y="13660"/>
                  </a:lnTo>
                  <a:lnTo>
                    <a:pt x="194464" y="21940"/>
                  </a:lnTo>
                  <a:lnTo>
                    <a:pt x="208542" y="33172"/>
                  </a:lnTo>
                  <a:lnTo>
                    <a:pt x="235039" y="77513"/>
                  </a:lnTo>
                  <a:lnTo>
                    <a:pt x="246040" y="95081"/>
                  </a:lnTo>
                  <a:lnTo>
                    <a:pt x="249504" y="117657"/>
                  </a:lnTo>
                  <a:lnTo>
                    <a:pt x="247152" y="124385"/>
                  </a:lnTo>
                  <a:lnTo>
                    <a:pt x="243791" y="130683"/>
                  </a:lnTo>
                  <a:lnTo>
                    <a:pt x="242296" y="136789"/>
                  </a:lnTo>
                  <a:lnTo>
                    <a:pt x="240906" y="138814"/>
                  </a:lnTo>
                  <a:lnTo>
                    <a:pt x="238986" y="140163"/>
                  </a:lnTo>
                  <a:lnTo>
                    <a:pt x="233215" y="141665"/>
                  </a:lnTo>
                  <a:lnTo>
                    <a:pt x="212452" y="142706"/>
                  </a:lnTo>
                  <a:lnTo>
                    <a:pt x="171273" y="134299"/>
                  </a:lnTo>
                  <a:lnTo>
                    <a:pt x="162773" y="131450"/>
                  </a:lnTo>
                  <a:lnTo>
                    <a:pt x="155685" y="127868"/>
                  </a:lnTo>
                  <a:lnTo>
                    <a:pt x="113486" y="116475"/>
                  </a:lnTo>
                  <a:lnTo>
                    <a:pt x="80409" y="116075"/>
                  </a:lnTo>
                  <a:lnTo>
                    <a:pt x="85120" y="120815"/>
                  </a:lnTo>
                  <a:lnTo>
                    <a:pt x="87441" y="125788"/>
                  </a:lnTo>
                  <a:lnTo>
                    <a:pt x="88058" y="128504"/>
                  </a:lnTo>
                  <a:lnTo>
                    <a:pt x="93670" y="137066"/>
                  </a:lnTo>
                  <a:lnTo>
                    <a:pt x="98845" y="140287"/>
                  </a:lnTo>
                  <a:lnTo>
                    <a:pt x="104454" y="142712"/>
                  </a:lnTo>
                  <a:lnTo>
                    <a:pt x="141664" y="177403"/>
                  </a:lnTo>
                  <a:lnTo>
                    <a:pt x="167433" y="217384"/>
                  </a:lnTo>
                  <a:lnTo>
                    <a:pt x="202954" y="261603"/>
                  </a:lnTo>
                  <a:lnTo>
                    <a:pt x="226082" y="302955"/>
                  </a:lnTo>
                  <a:lnTo>
                    <a:pt x="252886" y="346371"/>
                  </a:lnTo>
                  <a:lnTo>
                    <a:pt x="260805" y="358399"/>
                  </a:lnTo>
                  <a:lnTo>
                    <a:pt x="267889" y="366107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SMARTInkShape-141"/>
          <p:cNvSpPr/>
          <p:nvPr/>
        </p:nvSpPr>
        <p:spPr>
          <a:xfrm>
            <a:off x="6590227" y="5848977"/>
            <a:ext cx="169362" cy="391019"/>
          </a:xfrm>
          <a:custGeom>
            <a:avLst/>
            <a:gdLst/>
            <a:ahLst/>
            <a:cxnLst/>
            <a:rect l="0" t="0" r="0" b="0"/>
            <a:pathLst>
              <a:path w="169362" h="391019">
                <a:moveTo>
                  <a:pt x="115968" y="8898"/>
                </a:moveTo>
                <a:lnTo>
                  <a:pt x="115968" y="4157"/>
                </a:lnTo>
                <a:lnTo>
                  <a:pt x="114976" y="2761"/>
                </a:lnTo>
                <a:lnTo>
                  <a:pt x="113321" y="1829"/>
                </a:lnTo>
                <a:lnTo>
                  <a:pt x="103538" y="336"/>
                </a:lnTo>
                <a:lnTo>
                  <a:pt x="78468" y="0"/>
                </a:lnTo>
                <a:lnTo>
                  <a:pt x="63955" y="4718"/>
                </a:lnTo>
                <a:lnTo>
                  <a:pt x="51830" y="12400"/>
                </a:lnTo>
                <a:lnTo>
                  <a:pt x="38842" y="31012"/>
                </a:lnTo>
                <a:lnTo>
                  <a:pt x="23728" y="64407"/>
                </a:lnTo>
                <a:lnTo>
                  <a:pt x="13524" y="108534"/>
                </a:lnTo>
                <a:lnTo>
                  <a:pt x="6787" y="151957"/>
                </a:lnTo>
                <a:lnTo>
                  <a:pt x="790" y="196445"/>
                </a:lnTo>
                <a:lnTo>
                  <a:pt x="0" y="241071"/>
                </a:lnTo>
                <a:lnTo>
                  <a:pt x="6964" y="285719"/>
                </a:lnTo>
                <a:lnTo>
                  <a:pt x="15696" y="330365"/>
                </a:lnTo>
                <a:lnTo>
                  <a:pt x="26855" y="360793"/>
                </a:lnTo>
                <a:lnTo>
                  <a:pt x="33698" y="369686"/>
                </a:lnTo>
                <a:lnTo>
                  <a:pt x="55206" y="386609"/>
                </a:lnTo>
                <a:lnTo>
                  <a:pt x="64489" y="390091"/>
                </a:lnTo>
                <a:lnTo>
                  <a:pt x="69740" y="391018"/>
                </a:lnTo>
                <a:lnTo>
                  <a:pt x="78224" y="389403"/>
                </a:lnTo>
                <a:lnTo>
                  <a:pt x="96495" y="380283"/>
                </a:lnTo>
                <a:lnTo>
                  <a:pt x="104999" y="372063"/>
                </a:lnTo>
                <a:lnTo>
                  <a:pt x="135443" y="328430"/>
                </a:lnTo>
                <a:lnTo>
                  <a:pt x="148442" y="293272"/>
                </a:lnTo>
                <a:lnTo>
                  <a:pt x="157916" y="249139"/>
                </a:lnTo>
                <a:lnTo>
                  <a:pt x="164824" y="206944"/>
                </a:lnTo>
                <a:lnTo>
                  <a:pt x="168613" y="163810"/>
                </a:lnTo>
                <a:lnTo>
                  <a:pt x="169361" y="125597"/>
                </a:lnTo>
                <a:lnTo>
                  <a:pt x="166845" y="101021"/>
                </a:lnTo>
                <a:lnTo>
                  <a:pt x="156241" y="56688"/>
                </a:lnTo>
                <a:lnTo>
                  <a:pt x="144398" y="37988"/>
                </a:lnTo>
                <a:lnTo>
                  <a:pt x="140838" y="36709"/>
                </a:lnTo>
                <a:lnTo>
                  <a:pt x="130472" y="35887"/>
                </a:lnTo>
                <a:lnTo>
                  <a:pt x="128614" y="36813"/>
                </a:lnTo>
                <a:lnTo>
                  <a:pt x="127375" y="38422"/>
                </a:lnTo>
                <a:lnTo>
                  <a:pt x="125997" y="42854"/>
                </a:lnTo>
                <a:lnTo>
                  <a:pt x="124898" y="53544"/>
                </a:lnTo>
              </a:path>
            </a:pathLst>
          </a:custGeom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SMARTInkShape-Group53"/>
          <p:cNvGrpSpPr/>
          <p:nvPr/>
        </p:nvGrpSpPr>
        <p:grpSpPr>
          <a:xfrm>
            <a:off x="5813225" y="5840014"/>
            <a:ext cx="232172" cy="446487"/>
            <a:chOff x="5813225" y="5840014"/>
            <a:chExt cx="232172" cy="446487"/>
          </a:xfrm>
        </p:grpSpPr>
        <p:sp>
          <p:nvSpPr>
            <p:cNvPr id="50" name="SMARTInkShape-142"/>
            <p:cNvSpPr/>
            <p:nvPr/>
          </p:nvSpPr>
          <p:spPr>
            <a:xfrm>
              <a:off x="5813225" y="5840014"/>
              <a:ext cx="232172" cy="196072"/>
            </a:xfrm>
            <a:custGeom>
              <a:avLst/>
              <a:gdLst/>
              <a:ahLst/>
              <a:cxnLst/>
              <a:rect l="0" t="0" r="0" b="0"/>
              <a:pathLst>
                <a:path w="232172" h="196072">
                  <a:moveTo>
                    <a:pt x="0" y="0"/>
                  </a:moveTo>
                  <a:lnTo>
                    <a:pt x="7690" y="7690"/>
                  </a:lnTo>
                  <a:lnTo>
                    <a:pt x="35774" y="51608"/>
                  </a:lnTo>
                  <a:lnTo>
                    <a:pt x="59535" y="92544"/>
                  </a:lnTo>
                  <a:lnTo>
                    <a:pt x="83344" y="135170"/>
                  </a:lnTo>
                  <a:lnTo>
                    <a:pt x="94259" y="154620"/>
                  </a:lnTo>
                  <a:lnTo>
                    <a:pt x="98042" y="165758"/>
                  </a:lnTo>
                  <a:lnTo>
                    <a:pt x="114432" y="185724"/>
                  </a:lnTo>
                  <a:lnTo>
                    <a:pt x="117997" y="186723"/>
                  </a:lnTo>
                  <a:lnTo>
                    <a:pt x="120336" y="186989"/>
                  </a:lnTo>
                  <a:lnTo>
                    <a:pt x="121897" y="188161"/>
                  </a:lnTo>
                  <a:lnTo>
                    <a:pt x="124606" y="195164"/>
                  </a:lnTo>
                  <a:lnTo>
                    <a:pt x="127479" y="195881"/>
                  </a:lnTo>
                  <a:lnTo>
                    <a:pt x="129633" y="196071"/>
                  </a:lnTo>
                  <a:lnTo>
                    <a:pt x="131071" y="195207"/>
                  </a:lnTo>
                  <a:lnTo>
                    <a:pt x="132029" y="193639"/>
                  </a:lnTo>
                  <a:lnTo>
                    <a:pt x="133567" y="188731"/>
                  </a:lnTo>
                  <a:lnTo>
                    <a:pt x="136424" y="188061"/>
                  </a:lnTo>
                  <a:lnTo>
                    <a:pt x="138575" y="187883"/>
                  </a:lnTo>
                  <a:lnTo>
                    <a:pt x="140008" y="186770"/>
                  </a:lnTo>
                  <a:lnTo>
                    <a:pt x="143616" y="178450"/>
                  </a:lnTo>
                  <a:lnTo>
                    <a:pt x="148937" y="171717"/>
                  </a:lnTo>
                  <a:lnTo>
                    <a:pt x="151948" y="163438"/>
                  </a:lnTo>
                  <a:lnTo>
                    <a:pt x="157691" y="154699"/>
                  </a:lnTo>
                  <a:lnTo>
                    <a:pt x="160825" y="145829"/>
                  </a:lnTo>
                  <a:lnTo>
                    <a:pt x="166604" y="135924"/>
                  </a:lnTo>
                  <a:lnTo>
                    <a:pt x="169750" y="121853"/>
                  </a:lnTo>
                  <a:lnTo>
                    <a:pt x="175533" y="109968"/>
                  </a:lnTo>
                  <a:lnTo>
                    <a:pt x="178680" y="95312"/>
                  </a:lnTo>
                  <a:lnTo>
                    <a:pt x="202789" y="51538"/>
                  </a:lnTo>
                  <a:lnTo>
                    <a:pt x="205223" y="41756"/>
                  </a:lnTo>
                  <a:lnTo>
                    <a:pt x="212224" y="27394"/>
                  </a:lnTo>
                  <a:lnTo>
                    <a:pt x="214376" y="21106"/>
                  </a:lnTo>
                  <a:lnTo>
                    <a:pt x="232171" y="0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143"/>
            <p:cNvSpPr/>
            <p:nvPr/>
          </p:nvSpPr>
          <p:spPr>
            <a:xfrm>
              <a:off x="5929688" y="6045396"/>
              <a:ext cx="35343" cy="241105"/>
            </a:xfrm>
            <a:custGeom>
              <a:avLst/>
              <a:gdLst/>
              <a:ahLst/>
              <a:cxnLst/>
              <a:rect l="0" t="0" r="0" b="0"/>
              <a:pathLst>
                <a:path w="35343" h="241105">
                  <a:moveTo>
                    <a:pt x="35342" y="0"/>
                  </a:moveTo>
                  <a:lnTo>
                    <a:pt x="27654" y="0"/>
                  </a:lnTo>
                  <a:lnTo>
                    <a:pt x="27239" y="993"/>
                  </a:lnTo>
                  <a:lnTo>
                    <a:pt x="26779" y="4742"/>
                  </a:lnTo>
                  <a:lnTo>
                    <a:pt x="25665" y="6138"/>
                  </a:lnTo>
                  <a:lnTo>
                    <a:pt x="21782" y="7691"/>
                  </a:lnTo>
                  <a:lnTo>
                    <a:pt x="20348" y="9096"/>
                  </a:lnTo>
                  <a:lnTo>
                    <a:pt x="15403" y="18481"/>
                  </a:lnTo>
                  <a:lnTo>
                    <a:pt x="11598" y="24090"/>
                  </a:lnTo>
                  <a:lnTo>
                    <a:pt x="9454" y="32826"/>
                  </a:lnTo>
                  <a:lnTo>
                    <a:pt x="8954" y="38734"/>
                  </a:lnTo>
                  <a:lnTo>
                    <a:pt x="6086" y="44667"/>
                  </a:lnTo>
                  <a:lnTo>
                    <a:pt x="2494" y="50609"/>
                  </a:lnTo>
                  <a:lnTo>
                    <a:pt x="474" y="60527"/>
                  </a:lnTo>
                  <a:lnTo>
                    <a:pt x="0" y="70226"/>
                  </a:lnTo>
                  <a:lnTo>
                    <a:pt x="2437" y="78508"/>
                  </a:lnTo>
                  <a:lnTo>
                    <a:pt x="5834" y="86487"/>
                  </a:lnTo>
                  <a:lnTo>
                    <a:pt x="8739" y="101143"/>
                  </a:lnTo>
                  <a:lnTo>
                    <a:pt x="14452" y="113204"/>
                  </a:lnTo>
                  <a:lnTo>
                    <a:pt x="19951" y="149339"/>
                  </a:lnTo>
                  <a:lnTo>
                    <a:pt x="23540" y="157656"/>
                  </a:lnTo>
                  <a:lnTo>
                    <a:pt x="26035" y="180187"/>
                  </a:lnTo>
                  <a:lnTo>
                    <a:pt x="17642" y="223064"/>
                  </a:lnTo>
                  <a:lnTo>
                    <a:pt x="17483" y="241104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SMARTInkShape-Group54"/>
          <p:cNvGrpSpPr/>
          <p:nvPr/>
        </p:nvGrpSpPr>
        <p:grpSpPr>
          <a:xfrm>
            <a:off x="4277319" y="5786682"/>
            <a:ext cx="1026879" cy="526180"/>
            <a:chOff x="4277319" y="5786682"/>
            <a:chExt cx="1026879" cy="526180"/>
          </a:xfrm>
        </p:grpSpPr>
        <p:sp>
          <p:nvSpPr>
            <p:cNvPr id="53" name="SMARTInkShape-144"/>
            <p:cNvSpPr/>
            <p:nvPr/>
          </p:nvSpPr>
          <p:spPr>
            <a:xfrm>
              <a:off x="4277319" y="5857875"/>
              <a:ext cx="26789" cy="303608"/>
            </a:xfrm>
            <a:custGeom>
              <a:avLst/>
              <a:gdLst/>
              <a:ahLst/>
              <a:cxnLst/>
              <a:rect l="0" t="0" r="0" b="0"/>
              <a:pathLst>
                <a:path w="26789" h="303608">
                  <a:moveTo>
                    <a:pt x="0" y="0"/>
                  </a:moveTo>
                  <a:lnTo>
                    <a:pt x="0" y="12427"/>
                  </a:lnTo>
                  <a:lnTo>
                    <a:pt x="15446" y="53830"/>
                  </a:lnTo>
                  <a:lnTo>
                    <a:pt x="17649" y="91964"/>
                  </a:lnTo>
                  <a:lnTo>
                    <a:pt x="17832" y="134294"/>
                  </a:lnTo>
                  <a:lnTo>
                    <a:pt x="17856" y="173899"/>
                  </a:lnTo>
                  <a:lnTo>
                    <a:pt x="17859" y="212223"/>
                  </a:lnTo>
                  <a:lnTo>
                    <a:pt x="17859" y="249939"/>
                  </a:lnTo>
                  <a:lnTo>
                    <a:pt x="17859" y="292822"/>
                  </a:lnTo>
                  <a:lnTo>
                    <a:pt x="17859" y="303326"/>
                  </a:lnTo>
                  <a:lnTo>
                    <a:pt x="26788" y="303607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145"/>
            <p:cNvSpPr/>
            <p:nvPr/>
          </p:nvSpPr>
          <p:spPr>
            <a:xfrm>
              <a:off x="4277319" y="5786682"/>
              <a:ext cx="294478" cy="410520"/>
            </a:xfrm>
            <a:custGeom>
              <a:avLst/>
              <a:gdLst/>
              <a:ahLst/>
              <a:cxnLst/>
              <a:rect l="0" t="0" r="0" b="0"/>
              <a:pathLst>
                <a:path w="294478" h="410520">
                  <a:moveTo>
                    <a:pt x="0" y="62262"/>
                  </a:moveTo>
                  <a:lnTo>
                    <a:pt x="0" y="49833"/>
                  </a:lnTo>
                  <a:lnTo>
                    <a:pt x="2646" y="44172"/>
                  </a:lnTo>
                  <a:lnTo>
                    <a:pt x="4740" y="41272"/>
                  </a:lnTo>
                  <a:lnTo>
                    <a:pt x="10087" y="23352"/>
                  </a:lnTo>
                  <a:lnTo>
                    <a:pt x="28939" y="6072"/>
                  </a:lnTo>
                  <a:lnTo>
                    <a:pt x="40644" y="2563"/>
                  </a:lnTo>
                  <a:lnTo>
                    <a:pt x="80015" y="0"/>
                  </a:lnTo>
                  <a:lnTo>
                    <a:pt x="100769" y="2473"/>
                  </a:lnTo>
                  <a:lnTo>
                    <a:pt x="142217" y="14994"/>
                  </a:lnTo>
                  <a:lnTo>
                    <a:pt x="175139" y="29568"/>
                  </a:lnTo>
                  <a:lnTo>
                    <a:pt x="184666" y="38138"/>
                  </a:lnTo>
                  <a:lnTo>
                    <a:pt x="201039" y="58460"/>
                  </a:lnTo>
                  <a:lnTo>
                    <a:pt x="203452" y="64873"/>
                  </a:lnTo>
                  <a:lnTo>
                    <a:pt x="205212" y="90755"/>
                  </a:lnTo>
                  <a:lnTo>
                    <a:pt x="202661" y="97415"/>
                  </a:lnTo>
                  <a:lnTo>
                    <a:pt x="170830" y="141039"/>
                  </a:lnTo>
                  <a:lnTo>
                    <a:pt x="130863" y="166174"/>
                  </a:lnTo>
                  <a:lnTo>
                    <a:pt x="91937" y="184617"/>
                  </a:lnTo>
                  <a:lnTo>
                    <a:pt x="84517" y="187087"/>
                  </a:lnTo>
                  <a:lnTo>
                    <a:pt x="73356" y="194811"/>
                  </a:lnTo>
                  <a:lnTo>
                    <a:pt x="72291" y="198232"/>
                  </a:lnTo>
                  <a:lnTo>
                    <a:pt x="71607" y="203774"/>
                  </a:lnTo>
                  <a:lnTo>
                    <a:pt x="72543" y="204229"/>
                  </a:lnTo>
                  <a:lnTo>
                    <a:pt x="83819" y="207604"/>
                  </a:lnTo>
                  <a:lnTo>
                    <a:pt x="93806" y="211194"/>
                  </a:lnTo>
                  <a:lnTo>
                    <a:pt x="135257" y="220945"/>
                  </a:lnTo>
                  <a:lnTo>
                    <a:pt x="172569" y="232109"/>
                  </a:lnTo>
                  <a:lnTo>
                    <a:pt x="213123" y="243869"/>
                  </a:lnTo>
                  <a:lnTo>
                    <a:pt x="255357" y="269384"/>
                  </a:lnTo>
                  <a:lnTo>
                    <a:pt x="278680" y="289413"/>
                  </a:lnTo>
                  <a:lnTo>
                    <a:pt x="289499" y="305624"/>
                  </a:lnTo>
                  <a:lnTo>
                    <a:pt x="293145" y="317153"/>
                  </a:lnTo>
                  <a:lnTo>
                    <a:pt x="294477" y="337726"/>
                  </a:lnTo>
                  <a:lnTo>
                    <a:pt x="291945" y="346087"/>
                  </a:lnTo>
                  <a:lnTo>
                    <a:pt x="282234" y="359538"/>
                  </a:lnTo>
                  <a:lnTo>
                    <a:pt x="238177" y="389677"/>
                  </a:lnTo>
                  <a:lnTo>
                    <a:pt x="226125" y="397620"/>
                  </a:lnTo>
                  <a:lnTo>
                    <a:pt x="184698" y="408427"/>
                  </a:lnTo>
                  <a:lnTo>
                    <a:pt x="140764" y="410335"/>
                  </a:lnTo>
                  <a:lnTo>
                    <a:pt x="97412" y="410510"/>
                  </a:lnTo>
                  <a:lnTo>
                    <a:pt x="74633" y="410519"/>
                  </a:lnTo>
                  <a:lnTo>
                    <a:pt x="73568" y="409528"/>
                  </a:lnTo>
                  <a:lnTo>
                    <a:pt x="71438" y="40158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146"/>
            <p:cNvSpPr/>
            <p:nvPr/>
          </p:nvSpPr>
          <p:spPr>
            <a:xfrm>
              <a:off x="5012837" y="5822274"/>
              <a:ext cx="219960" cy="446366"/>
            </a:xfrm>
            <a:custGeom>
              <a:avLst/>
              <a:gdLst/>
              <a:ahLst/>
              <a:cxnLst/>
              <a:rect l="0" t="0" r="0" b="0"/>
              <a:pathLst>
                <a:path w="219960" h="446366">
                  <a:moveTo>
                    <a:pt x="219959" y="17740"/>
                  </a:moveTo>
                  <a:lnTo>
                    <a:pt x="219959" y="13000"/>
                  </a:lnTo>
                  <a:lnTo>
                    <a:pt x="218966" y="11604"/>
                  </a:lnTo>
                  <a:lnTo>
                    <a:pt x="217314" y="10673"/>
                  </a:lnTo>
                  <a:lnTo>
                    <a:pt x="215219" y="10052"/>
                  </a:lnTo>
                  <a:lnTo>
                    <a:pt x="201867" y="1906"/>
                  </a:lnTo>
                  <a:lnTo>
                    <a:pt x="164081" y="0"/>
                  </a:lnTo>
                  <a:lnTo>
                    <a:pt x="125852" y="9611"/>
                  </a:lnTo>
                  <a:lnTo>
                    <a:pt x="96163" y="20624"/>
                  </a:lnTo>
                  <a:lnTo>
                    <a:pt x="64207" y="42123"/>
                  </a:lnTo>
                  <a:lnTo>
                    <a:pt x="33641" y="72608"/>
                  </a:lnTo>
                  <a:lnTo>
                    <a:pt x="7801" y="116137"/>
                  </a:lnTo>
                  <a:lnTo>
                    <a:pt x="0" y="142806"/>
                  </a:lnTo>
                  <a:lnTo>
                    <a:pt x="4495" y="184622"/>
                  </a:lnTo>
                  <a:lnTo>
                    <a:pt x="17583" y="225220"/>
                  </a:lnTo>
                  <a:lnTo>
                    <a:pt x="38983" y="266422"/>
                  </a:lnTo>
                  <a:lnTo>
                    <a:pt x="68455" y="309361"/>
                  </a:lnTo>
                  <a:lnTo>
                    <a:pt x="97061" y="347536"/>
                  </a:lnTo>
                  <a:lnTo>
                    <a:pt x="139870" y="391717"/>
                  </a:lnTo>
                  <a:lnTo>
                    <a:pt x="179537" y="420257"/>
                  </a:lnTo>
                  <a:lnTo>
                    <a:pt x="219959" y="446365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147"/>
            <p:cNvSpPr/>
            <p:nvPr/>
          </p:nvSpPr>
          <p:spPr>
            <a:xfrm>
              <a:off x="5116710" y="6054359"/>
              <a:ext cx="187488" cy="258503"/>
            </a:xfrm>
            <a:custGeom>
              <a:avLst/>
              <a:gdLst/>
              <a:ahLst/>
              <a:cxnLst/>
              <a:rect l="0" t="0" r="0" b="0"/>
              <a:pathLst>
                <a:path w="187488" h="258503">
                  <a:moveTo>
                    <a:pt x="0" y="8898"/>
                  </a:moveTo>
                  <a:lnTo>
                    <a:pt x="0" y="1210"/>
                  </a:lnTo>
                  <a:lnTo>
                    <a:pt x="993" y="795"/>
                  </a:lnTo>
                  <a:lnTo>
                    <a:pt x="25731" y="0"/>
                  </a:lnTo>
                  <a:lnTo>
                    <a:pt x="67389" y="7660"/>
                  </a:lnTo>
                  <a:lnTo>
                    <a:pt x="107800" y="15803"/>
                  </a:lnTo>
                  <a:lnTo>
                    <a:pt x="131491" y="19874"/>
                  </a:lnTo>
                  <a:lnTo>
                    <a:pt x="157273" y="25398"/>
                  </a:lnTo>
                  <a:lnTo>
                    <a:pt x="187094" y="26755"/>
                  </a:lnTo>
                  <a:lnTo>
                    <a:pt x="187487" y="34446"/>
                  </a:lnTo>
                  <a:lnTo>
                    <a:pt x="181379" y="42571"/>
                  </a:lnTo>
                  <a:lnTo>
                    <a:pt x="169570" y="83684"/>
                  </a:lnTo>
                  <a:lnTo>
                    <a:pt x="162094" y="113126"/>
                  </a:lnTo>
                  <a:lnTo>
                    <a:pt x="158268" y="149918"/>
                  </a:lnTo>
                  <a:lnTo>
                    <a:pt x="153081" y="175218"/>
                  </a:lnTo>
                  <a:lnTo>
                    <a:pt x="149327" y="205303"/>
                  </a:lnTo>
                  <a:lnTo>
                    <a:pt x="144785" y="223195"/>
                  </a:lnTo>
                  <a:lnTo>
                    <a:pt x="142886" y="257487"/>
                  </a:lnTo>
                  <a:lnTo>
                    <a:pt x="143874" y="257968"/>
                  </a:lnTo>
                  <a:lnTo>
                    <a:pt x="147619" y="258502"/>
                  </a:lnTo>
                  <a:lnTo>
                    <a:pt x="149015" y="257651"/>
                  </a:lnTo>
                  <a:lnTo>
                    <a:pt x="149944" y="256094"/>
                  </a:lnTo>
                  <a:lnTo>
                    <a:pt x="151697" y="250356"/>
                  </a:lnTo>
                  <a:lnTo>
                    <a:pt x="160734" y="24106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SMARTInkShape-148"/>
          <p:cNvSpPr/>
          <p:nvPr/>
        </p:nvSpPr>
        <p:spPr>
          <a:xfrm>
            <a:off x="3545085" y="5804296"/>
            <a:ext cx="241103" cy="374844"/>
          </a:xfrm>
          <a:custGeom>
            <a:avLst/>
            <a:gdLst/>
            <a:ahLst/>
            <a:cxnLst/>
            <a:rect l="0" t="0" r="0" b="0"/>
            <a:pathLst>
              <a:path w="241103" h="374844">
                <a:moveTo>
                  <a:pt x="0" y="0"/>
                </a:moveTo>
                <a:lnTo>
                  <a:pt x="0" y="12429"/>
                </a:lnTo>
                <a:lnTo>
                  <a:pt x="2646" y="18092"/>
                </a:lnTo>
                <a:lnTo>
                  <a:pt x="23916" y="56912"/>
                </a:lnTo>
                <a:lnTo>
                  <a:pt x="47301" y="100893"/>
                </a:lnTo>
                <a:lnTo>
                  <a:pt x="64245" y="134472"/>
                </a:lnTo>
                <a:lnTo>
                  <a:pt x="78138" y="175904"/>
                </a:lnTo>
                <a:lnTo>
                  <a:pt x="96317" y="216426"/>
                </a:lnTo>
                <a:lnTo>
                  <a:pt x="109755" y="257613"/>
                </a:lnTo>
                <a:lnTo>
                  <a:pt x="121964" y="294413"/>
                </a:lnTo>
                <a:lnTo>
                  <a:pt x="132171" y="334553"/>
                </a:lnTo>
                <a:lnTo>
                  <a:pt x="138161" y="353678"/>
                </a:lnTo>
                <a:lnTo>
                  <a:pt x="146219" y="367172"/>
                </a:lnTo>
                <a:lnTo>
                  <a:pt x="151968" y="371547"/>
                </a:lnTo>
                <a:lnTo>
                  <a:pt x="159002" y="374355"/>
                </a:lnTo>
                <a:lnTo>
                  <a:pt x="164962" y="374843"/>
                </a:lnTo>
                <a:lnTo>
                  <a:pt x="166529" y="373919"/>
                </a:lnTo>
                <a:lnTo>
                  <a:pt x="167574" y="372309"/>
                </a:lnTo>
                <a:lnTo>
                  <a:pt x="183821" y="334904"/>
                </a:lnTo>
                <a:lnTo>
                  <a:pt x="191776" y="294098"/>
                </a:lnTo>
                <a:lnTo>
                  <a:pt x="195837" y="249953"/>
                </a:lnTo>
                <a:lnTo>
                  <a:pt x="202509" y="205372"/>
                </a:lnTo>
                <a:lnTo>
                  <a:pt x="205005" y="165472"/>
                </a:lnTo>
                <a:lnTo>
                  <a:pt x="206301" y="140246"/>
                </a:lnTo>
                <a:lnTo>
                  <a:pt x="216402" y="100893"/>
                </a:lnTo>
                <a:lnTo>
                  <a:pt x="230812" y="81809"/>
                </a:lnTo>
                <a:lnTo>
                  <a:pt x="231265" y="82322"/>
                </a:lnTo>
                <a:lnTo>
                  <a:pt x="231768" y="85535"/>
                </a:lnTo>
                <a:lnTo>
                  <a:pt x="232896" y="86789"/>
                </a:lnTo>
                <a:lnTo>
                  <a:pt x="241102" y="89296"/>
                </a:lnTo>
              </a:path>
            </a:pathLst>
          </a:custGeom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Kool-Aid Flavor is this?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600200"/>
          <a:ext cx="749935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4"/>
          <p:cNvSpPr txBox="1"/>
          <p:nvPr/>
        </p:nvSpPr>
        <p:spPr>
          <a:xfrm>
            <a:off x="3505200" y="1219200"/>
            <a:ext cx="3200400" cy="745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latin typeface="Bauhaus 93" pitchFamily="82" charset="0"/>
              </a:rPr>
              <a:t>Lemon-Lime!</a:t>
            </a:r>
            <a:endParaRPr lang="en-US" sz="4400" dirty="0">
              <a:latin typeface="Bauhaus 93" pitchFamily="82" charset="0"/>
            </a:endParaRPr>
          </a:p>
        </p:txBody>
      </p:sp>
      <p:grpSp>
        <p:nvGrpSpPr>
          <p:cNvPr id="72" name="SMARTInkShape-Group56"/>
          <p:cNvGrpSpPr/>
          <p:nvPr/>
        </p:nvGrpSpPr>
        <p:grpSpPr>
          <a:xfrm>
            <a:off x="7215185" y="5857876"/>
            <a:ext cx="303612" cy="401835"/>
            <a:chOff x="7215185" y="5857876"/>
            <a:chExt cx="303612" cy="401835"/>
          </a:xfrm>
        </p:grpSpPr>
        <p:sp>
          <p:nvSpPr>
            <p:cNvPr id="70" name="SMARTInkShape-149"/>
            <p:cNvSpPr/>
            <p:nvPr/>
          </p:nvSpPr>
          <p:spPr>
            <a:xfrm>
              <a:off x="7215185" y="5857876"/>
              <a:ext cx="303612" cy="401835"/>
            </a:xfrm>
            <a:custGeom>
              <a:avLst/>
              <a:gdLst/>
              <a:ahLst/>
              <a:cxnLst/>
              <a:rect l="0" t="0" r="0" b="0"/>
              <a:pathLst>
                <a:path w="303612" h="401835">
                  <a:moveTo>
                    <a:pt x="0" y="35716"/>
                  </a:moveTo>
                  <a:lnTo>
                    <a:pt x="16806" y="19903"/>
                  </a:lnTo>
                  <a:lnTo>
                    <a:pt x="31219" y="12619"/>
                  </a:lnTo>
                  <a:lnTo>
                    <a:pt x="74170" y="6499"/>
                  </a:lnTo>
                  <a:lnTo>
                    <a:pt x="115544" y="569"/>
                  </a:lnTo>
                  <a:lnTo>
                    <a:pt x="157554" y="21"/>
                  </a:lnTo>
                  <a:lnTo>
                    <a:pt x="190087" y="0"/>
                  </a:lnTo>
                  <a:lnTo>
                    <a:pt x="196271" y="2644"/>
                  </a:lnTo>
                  <a:lnTo>
                    <a:pt x="226218" y="29808"/>
                  </a:lnTo>
                  <a:lnTo>
                    <a:pt x="229527" y="35737"/>
                  </a:lnTo>
                  <a:lnTo>
                    <a:pt x="231389" y="47299"/>
                  </a:lnTo>
                  <a:lnTo>
                    <a:pt x="232816" y="56740"/>
                  </a:lnTo>
                  <a:lnTo>
                    <a:pt x="238208" y="68625"/>
                  </a:lnTo>
                  <a:lnTo>
                    <a:pt x="240721" y="90922"/>
                  </a:lnTo>
                  <a:lnTo>
                    <a:pt x="236250" y="105542"/>
                  </a:lnTo>
                  <a:lnTo>
                    <a:pt x="228641" y="117701"/>
                  </a:lnTo>
                  <a:lnTo>
                    <a:pt x="222995" y="121764"/>
                  </a:lnTo>
                  <a:lnTo>
                    <a:pt x="195647" y="131797"/>
                  </a:lnTo>
                  <a:lnTo>
                    <a:pt x="178355" y="135954"/>
                  </a:lnTo>
                  <a:lnTo>
                    <a:pt x="160664" y="140822"/>
                  </a:lnTo>
                  <a:lnTo>
                    <a:pt x="118179" y="142818"/>
                  </a:lnTo>
                  <a:lnTo>
                    <a:pt x="110073" y="143842"/>
                  </a:lnTo>
                  <a:lnTo>
                    <a:pt x="84253" y="150974"/>
                  </a:lnTo>
                  <a:lnTo>
                    <a:pt x="77796" y="151435"/>
                  </a:lnTo>
                  <a:lnTo>
                    <a:pt x="75676" y="152550"/>
                  </a:lnTo>
                  <a:lnTo>
                    <a:pt x="74263" y="154284"/>
                  </a:lnTo>
                  <a:lnTo>
                    <a:pt x="72694" y="158859"/>
                  </a:lnTo>
                  <a:lnTo>
                    <a:pt x="71443" y="190611"/>
                  </a:lnTo>
                  <a:lnTo>
                    <a:pt x="83867" y="220797"/>
                  </a:lnTo>
                  <a:lnTo>
                    <a:pt x="108009" y="259814"/>
                  </a:lnTo>
                  <a:lnTo>
                    <a:pt x="120436" y="276206"/>
                  </a:lnTo>
                  <a:lnTo>
                    <a:pt x="156568" y="313829"/>
                  </a:lnTo>
                  <a:lnTo>
                    <a:pt x="193372" y="353799"/>
                  </a:lnTo>
                  <a:lnTo>
                    <a:pt x="211305" y="367206"/>
                  </a:lnTo>
                  <a:lnTo>
                    <a:pt x="229186" y="372723"/>
                  </a:lnTo>
                  <a:lnTo>
                    <a:pt x="269875" y="374909"/>
                  </a:lnTo>
                  <a:lnTo>
                    <a:pt x="298854" y="375044"/>
                  </a:lnTo>
                  <a:lnTo>
                    <a:pt x="300439" y="376037"/>
                  </a:lnTo>
                  <a:lnTo>
                    <a:pt x="301497" y="377691"/>
                  </a:lnTo>
                  <a:lnTo>
                    <a:pt x="303487" y="383605"/>
                  </a:lnTo>
                  <a:lnTo>
                    <a:pt x="303611" y="401834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150"/>
            <p:cNvSpPr/>
            <p:nvPr/>
          </p:nvSpPr>
          <p:spPr>
            <a:xfrm>
              <a:off x="7259835" y="5875732"/>
              <a:ext cx="17861" cy="382542"/>
            </a:xfrm>
            <a:custGeom>
              <a:avLst/>
              <a:gdLst/>
              <a:ahLst/>
              <a:cxnLst/>
              <a:rect l="0" t="0" r="0" b="0"/>
              <a:pathLst>
                <a:path w="17861" h="382542">
                  <a:moveTo>
                    <a:pt x="8929" y="0"/>
                  </a:moveTo>
                  <a:lnTo>
                    <a:pt x="8929" y="4742"/>
                  </a:lnTo>
                  <a:lnTo>
                    <a:pt x="1241" y="28680"/>
                  </a:lnTo>
                  <a:lnTo>
                    <a:pt x="5388" y="54725"/>
                  </a:lnTo>
                  <a:lnTo>
                    <a:pt x="3030" y="74866"/>
                  </a:lnTo>
                  <a:lnTo>
                    <a:pt x="7471" y="110480"/>
                  </a:lnTo>
                  <a:lnTo>
                    <a:pt x="8642" y="150697"/>
                  </a:lnTo>
                  <a:lnTo>
                    <a:pt x="2737" y="187306"/>
                  </a:lnTo>
                  <a:lnTo>
                    <a:pt x="541" y="223201"/>
                  </a:lnTo>
                  <a:lnTo>
                    <a:pt x="72" y="261749"/>
                  </a:lnTo>
                  <a:lnTo>
                    <a:pt x="10" y="299238"/>
                  </a:lnTo>
                  <a:lnTo>
                    <a:pt x="0" y="339178"/>
                  </a:lnTo>
                  <a:lnTo>
                    <a:pt x="993" y="359732"/>
                  </a:lnTo>
                  <a:lnTo>
                    <a:pt x="7688" y="372836"/>
                  </a:lnTo>
                  <a:lnTo>
                    <a:pt x="16510" y="382541"/>
                  </a:lnTo>
                  <a:lnTo>
                    <a:pt x="16960" y="382029"/>
                  </a:lnTo>
                  <a:lnTo>
                    <a:pt x="17860" y="37504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SMARTInkShape-151"/>
          <p:cNvSpPr/>
          <p:nvPr/>
        </p:nvSpPr>
        <p:spPr>
          <a:xfrm>
            <a:off x="6394181" y="5920382"/>
            <a:ext cx="222367" cy="428311"/>
          </a:xfrm>
          <a:custGeom>
            <a:avLst/>
            <a:gdLst/>
            <a:ahLst/>
            <a:cxnLst/>
            <a:rect l="0" t="0" r="0" b="0"/>
            <a:pathLst>
              <a:path w="222367" h="428311">
                <a:moveTo>
                  <a:pt x="133419" y="0"/>
                </a:moveTo>
                <a:lnTo>
                  <a:pt x="125731" y="7689"/>
                </a:lnTo>
                <a:lnTo>
                  <a:pt x="111469" y="16805"/>
                </a:lnTo>
                <a:lnTo>
                  <a:pt x="81126" y="59723"/>
                </a:lnTo>
                <a:lnTo>
                  <a:pt x="65799" y="84373"/>
                </a:lnTo>
                <a:lnTo>
                  <a:pt x="45446" y="125543"/>
                </a:lnTo>
                <a:lnTo>
                  <a:pt x="30090" y="167968"/>
                </a:lnTo>
                <a:lnTo>
                  <a:pt x="17502" y="211918"/>
                </a:lnTo>
                <a:lnTo>
                  <a:pt x="5460" y="254300"/>
                </a:lnTo>
                <a:lnTo>
                  <a:pt x="1248" y="289109"/>
                </a:lnTo>
                <a:lnTo>
                  <a:pt x="0" y="324558"/>
                </a:lnTo>
                <a:lnTo>
                  <a:pt x="571" y="363972"/>
                </a:lnTo>
                <a:lnTo>
                  <a:pt x="11917" y="398185"/>
                </a:lnTo>
                <a:lnTo>
                  <a:pt x="25210" y="416518"/>
                </a:lnTo>
                <a:lnTo>
                  <a:pt x="33401" y="423245"/>
                </a:lnTo>
                <a:lnTo>
                  <a:pt x="41343" y="426234"/>
                </a:lnTo>
                <a:lnTo>
                  <a:pt x="68353" y="428310"/>
                </a:lnTo>
                <a:lnTo>
                  <a:pt x="85918" y="423790"/>
                </a:lnTo>
                <a:lnTo>
                  <a:pt x="127472" y="395608"/>
                </a:lnTo>
                <a:lnTo>
                  <a:pt x="151279" y="371760"/>
                </a:lnTo>
                <a:lnTo>
                  <a:pt x="180053" y="329965"/>
                </a:lnTo>
                <a:lnTo>
                  <a:pt x="198380" y="285693"/>
                </a:lnTo>
                <a:lnTo>
                  <a:pt x="213717" y="241093"/>
                </a:lnTo>
                <a:lnTo>
                  <a:pt x="220050" y="214309"/>
                </a:lnTo>
                <a:lnTo>
                  <a:pt x="222366" y="169664"/>
                </a:lnTo>
                <a:lnTo>
                  <a:pt x="220002" y="133946"/>
                </a:lnTo>
                <a:lnTo>
                  <a:pt x="211687" y="90079"/>
                </a:lnTo>
                <a:lnTo>
                  <a:pt x="204234" y="74316"/>
                </a:lnTo>
                <a:lnTo>
                  <a:pt x="197636" y="66764"/>
                </a:lnTo>
                <a:lnTo>
                  <a:pt x="171925" y="48728"/>
                </a:lnTo>
                <a:lnTo>
                  <a:pt x="149649" y="45184"/>
                </a:lnTo>
                <a:lnTo>
                  <a:pt x="135032" y="44808"/>
                </a:lnTo>
                <a:lnTo>
                  <a:pt x="126530" y="47363"/>
                </a:lnTo>
                <a:lnTo>
                  <a:pt x="118450" y="50817"/>
                </a:lnTo>
                <a:lnTo>
                  <a:pt x="104732" y="53752"/>
                </a:lnTo>
                <a:lnTo>
                  <a:pt x="102388" y="55678"/>
                </a:lnTo>
                <a:lnTo>
                  <a:pt x="100826" y="57953"/>
                </a:lnTo>
                <a:lnTo>
                  <a:pt x="98790" y="59473"/>
                </a:lnTo>
                <a:lnTo>
                  <a:pt x="88772" y="62507"/>
                </a:lnTo>
              </a:path>
            </a:pathLst>
          </a:custGeom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SMARTInkShape-Group58"/>
          <p:cNvGrpSpPr/>
          <p:nvPr/>
        </p:nvGrpSpPr>
        <p:grpSpPr>
          <a:xfrm>
            <a:off x="5464967" y="5876973"/>
            <a:ext cx="214314" cy="445245"/>
            <a:chOff x="5464967" y="5876973"/>
            <a:chExt cx="214314" cy="445245"/>
          </a:xfrm>
        </p:grpSpPr>
        <p:sp>
          <p:nvSpPr>
            <p:cNvPr id="74" name="SMARTInkShape-152"/>
            <p:cNvSpPr/>
            <p:nvPr/>
          </p:nvSpPr>
          <p:spPr>
            <a:xfrm>
              <a:off x="5464967" y="5876973"/>
              <a:ext cx="214314" cy="302370"/>
            </a:xfrm>
            <a:custGeom>
              <a:avLst/>
              <a:gdLst/>
              <a:ahLst/>
              <a:cxnLst/>
              <a:rect l="0" t="0" r="0" b="0"/>
              <a:pathLst>
                <a:path w="214314" h="302370">
                  <a:moveTo>
                    <a:pt x="0" y="7691"/>
                  </a:moveTo>
                  <a:lnTo>
                    <a:pt x="0" y="0"/>
                  </a:lnTo>
                  <a:lnTo>
                    <a:pt x="0" y="3868"/>
                  </a:lnTo>
                  <a:lnTo>
                    <a:pt x="993" y="5143"/>
                  </a:lnTo>
                  <a:lnTo>
                    <a:pt x="25733" y="20017"/>
                  </a:lnTo>
                  <a:lnTo>
                    <a:pt x="33926" y="28382"/>
                  </a:lnTo>
                  <a:lnTo>
                    <a:pt x="68880" y="67388"/>
                  </a:lnTo>
                  <a:lnTo>
                    <a:pt x="91365" y="92059"/>
                  </a:lnTo>
                  <a:lnTo>
                    <a:pt x="114361" y="133233"/>
                  </a:lnTo>
                  <a:lnTo>
                    <a:pt x="143041" y="170356"/>
                  </a:lnTo>
                  <a:lnTo>
                    <a:pt x="172129" y="213876"/>
                  </a:lnTo>
                  <a:lnTo>
                    <a:pt x="194677" y="246602"/>
                  </a:lnTo>
                  <a:lnTo>
                    <a:pt x="196433" y="257533"/>
                  </a:lnTo>
                  <a:lnTo>
                    <a:pt x="196454" y="266283"/>
                  </a:lnTo>
                  <a:lnTo>
                    <a:pt x="205014" y="275204"/>
                  </a:lnTo>
                  <a:lnTo>
                    <a:pt x="205374" y="284133"/>
                  </a:lnTo>
                  <a:lnTo>
                    <a:pt x="213946" y="293063"/>
                  </a:lnTo>
                  <a:lnTo>
                    <a:pt x="214313" y="30236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153"/>
            <p:cNvSpPr/>
            <p:nvPr/>
          </p:nvSpPr>
          <p:spPr>
            <a:xfrm>
              <a:off x="5661421" y="5893592"/>
              <a:ext cx="13830" cy="428626"/>
            </a:xfrm>
            <a:custGeom>
              <a:avLst/>
              <a:gdLst/>
              <a:ahLst/>
              <a:cxnLst/>
              <a:rect l="0" t="0" r="0" b="0"/>
              <a:pathLst>
                <a:path w="13830" h="428626">
                  <a:moveTo>
                    <a:pt x="0" y="0"/>
                  </a:moveTo>
                  <a:lnTo>
                    <a:pt x="7689" y="7690"/>
                  </a:lnTo>
                  <a:lnTo>
                    <a:pt x="13303" y="18044"/>
                  </a:lnTo>
                  <a:lnTo>
                    <a:pt x="13829" y="21952"/>
                  </a:lnTo>
                  <a:lnTo>
                    <a:pt x="9096" y="65786"/>
                  </a:lnTo>
                  <a:lnTo>
                    <a:pt x="8939" y="109821"/>
                  </a:lnTo>
                  <a:lnTo>
                    <a:pt x="8931" y="153902"/>
                  </a:lnTo>
                  <a:lnTo>
                    <a:pt x="8929" y="198500"/>
                  </a:lnTo>
                  <a:lnTo>
                    <a:pt x="7938" y="234244"/>
                  </a:lnTo>
                  <a:lnTo>
                    <a:pt x="369" y="275050"/>
                  </a:lnTo>
                  <a:lnTo>
                    <a:pt x="0" y="319560"/>
                  </a:lnTo>
                  <a:lnTo>
                    <a:pt x="0" y="363217"/>
                  </a:lnTo>
                  <a:lnTo>
                    <a:pt x="0" y="407790"/>
                  </a:lnTo>
                  <a:lnTo>
                    <a:pt x="0" y="428625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SMARTInkShape-Group59"/>
          <p:cNvGrpSpPr/>
          <p:nvPr/>
        </p:nvGrpSpPr>
        <p:grpSpPr>
          <a:xfrm>
            <a:off x="3964780" y="5813238"/>
            <a:ext cx="1053703" cy="491120"/>
            <a:chOff x="3964780" y="5813238"/>
            <a:chExt cx="1053703" cy="491120"/>
          </a:xfrm>
        </p:grpSpPr>
        <p:sp>
          <p:nvSpPr>
            <p:cNvPr id="77" name="SMARTInkShape-154"/>
            <p:cNvSpPr/>
            <p:nvPr/>
          </p:nvSpPr>
          <p:spPr>
            <a:xfrm>
              <a:off x="4761041" y="5867291"/>
              <a:ext cx="221724" cy="294192"/>
            </a:xfrm>
            <a:custGeom>
              <a:avLst/>
              <a:gdLst/>
              <a:ahLst/>
              <a:cxnLst/>
              <a:rect l="0" t="0" r="0" b="0"/>
              <a:pathLst>
                <a:path w="221724" h="294192">
                  <a:moveTo>
                    <a:pt x="221723" y="26301"/>
                  </a:moveTo>
                  <a:lnTo>
                    <a:pt x="214035" y="18614"/>
                  </a:lnTo>
                  <a:lnTo>
                    <a:pt x="188541" y="3204"/>
                  </a:lnTo>
                  <a:lnTo>
                    <a:pt x="161743" y="0"/>
                  </a:lnTo>
                  <a:lnTo>
                    <a:pt x="132154" y="600"/>
                  </a:lnTo>
                  <a:lnTo>
                    <a:pt x="100042" y="11955"/>
                  </a:lnTo>
                  <a:lnTo>
                    <a:pt x="63997" y="41754"/>
                  </a:lnTo>
                  <a:lnTo>
                    <a:pt x="32991" y="84641"/>
                  </a:lnTo>
                  <a:lnTo>
                    <a:pt x="14522" y="115546"/>
                  </a:lnTo>
                  <a:lnTo>
                    <a:pt x="3608" y="152681"/>
                  </a:lnTo>
                  <a:lnTo>
                    <a:pt x="0" y="178512"/>
                  </a:lnTo>
                  <a:lnTo>
                    <a:pt x="3672" y="200275"/>
                  </a:lnTo>
                  <a:lnTo>
                    <a:pt x="16632" y="238537"/>
                  </a:lnTo>
                  <a:lnTo>
                    <a:pt x="23416" y="250604"/>
                  </a:lnTo>
                  <a:lnTo>
                    <a:pt x="49623" y="274477"/>
                  </a:lnTo>
                  <a:lnTo>
                    <a:pt x="61230" y="280469"/>
                  </a:lnTo>
                  <a:lnTo>
                    <a:pt x="105637" y="294191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155"/>
            <p:cNvSpPr/>
            <p:nvPr/>
          </p:nvSpPr>
          <p:spPr>
            <a:xfrm>
              <a:off x="4857750" y="6000750"/>
              <a:ext cx="160733" cy="303608"/>
            </a:xfrm>
            <a:custGeom>
              <a:avLst/>
              <a:gdLst/>
              <a:ahLst/>
              <a:cxnLst/>
              <a:rect l="0" t="0" r="0" b="0"/>
              <a:pathLst>
                <a:path w="160733" h="303608">
                  <a:moveTo>
                    <a:pt x="0" y="0"/>
                  </a:moveTo>
                  <a:lnTo>
                    <a:pt x="22359" y="992"/>
                  </a:lnTo>
                  <a:lnTo>
                    <a:pt x="50802" y="7687"/>
                  </a:lnTo>
                  <a:lnTo>
                    <a:pt x="87460" y="11412"/>
                  </a:lnTo>
                  <a:lnTo>
                    <a:pt x="112745" y="16585"/>
                  </a:lnTo>
                  <a:lnTo>
                    <a:pt x="156409" y="17836"/>
                  </a:lnTo>
                  <a:lnTo>
                    <a:pt x="158812" y="17848"/>
                  </a:lnTo>
                  <a:lnTo>
                    <a:pt x="159453" y="16860"/>
                  </a:lnTo>
                  <a:lnTo>
                    <a:pt x="160565" y="10169"/>
                  </a:lnTo>
                  <a:lnTo>
                    <a:pt x="160732" y="39099"/>
                  </a:lnTo>
                  <a:lnTo>
                    <a:pt x="147431" y="78795"/>
                  </a:lnTo>
                  <a:lnTo>
                    <a:pt x="128902" y="120136"/>
                  </a:lnTo>
                  <a:lnTo>
                    <a:pt x="118226" y="162890"/>
                  </a:lnTo>
                  <a:lnTo>
                    <a:pt x="109635" y="187361"/>
                  </a:lnTo>
                  <a:lnTo>
                    <a:pt x="107301" y="229186"/>
                  </a:lnTo>
                  <a:lnTo>
                    <a:pt x="108177" y="252013"/>
                  </a:lnTo>
                  <a:lnTo>
                    <a:pt x="114229" y="269752"/>
                  </a:lnTo>
                  <a:lnTo>
                    <a:pt x="116251" y="279630"/>
                  </a:lnTo>
                  <a:lnTo>
                    <a:pt x="124614" y="294032"/>
                  </a:lnTo>
                  <a:lnTo>
                    <a:pt x="129637" y="294487"/>
                  </a:lnTo>
                  <a:lnTo>
                    <a:pt x="131071" y="295543"/>
                  </a:lnTo>
                  <a:lnTo>
                    <a:pt x="133922" y="303534"/>
                  </a:lnTo>
                  <a:lnTo>
                    <a:pt x="133944" y="303607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156"/>
            <p:cNvSpPr/>
            <p:nvPr/>
          </p:nvSpPr>
          <p:spPr>
            <a:xfrm>
              <a:off x="4027289" y="5875732"/>
              <a:ext cx="8928" cy="258963"/>
            </a:xfrm>
            <a:custGeom>
              <a:avLst/>
              <a:gdLst/>
              <a:ahLst/>
              <a:cxnLst/>
              <a:rect l="0" t="0" r="0" b="0"/>
              <a:pathLst>
                <a:path w="8928" h="258963">
                  <a:moveTo>
                    <a:pt x="0" y="0"/>
                  </a:moveTo>
                  <a:lnTo>
                    <a:pt x="0" y="39954"/>
                  </a:lnTo>
                  <a:lnTo>
                    <a:pt x="0" y="80442"/>
                  </a:lnTo>
                  <a:lnTo>
                    <a:pt x="0" y="117273"/>
                  </a:lnTo>
                  <a:lnTo>
                    <a:pt x="0" y="156152"/>
                  </a:lnTo>
                  <a:lnTo>
                    <a:pt x="0" y="199337"/>
                  </a:lnTo>
                  <a:lnTo>
                    <a:pt x="991" y="234150"/>
                  </a:lnTo>
                  <a:lnTo>
                    <a:pt x="8927" y="258962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157"/>
            <p:cNvSpPr/>
            <p:nvPr/>
          </p:nvSpPr>
          <p:spPr>
            <a:xfrm>
              <a:off x="3964780" y="5813238"/>
              <a:ext cx="374880" cy="347713"/>
            </a:xfrm>
            <a:custGeom>
              <a:avLst/>
              <a:gdLst/>
              <a:ahLst/>
              <a:cxnLst/>
              <a:rect l="0" t="0" r="0" b="0"/>
              <a:pathLst>
                <a:path w="374880" h="347713">
                  <a:moveTo>
                    <a:pt x="0" y="53565"/>
                  </a:moveTo>
                  <a:lnTo>
                    <a:pt x="0" y="41136"/>
                  </a:lnTo>
                  <a:lnTo>
                    <a:pt x="2646" y="35475"/>
                  </a:lnTo>
                  <a:lnTo>
                    <a:pt x="12429" y="23755"/>
                  </a:lnTo>
                  <a:lnTo>
                    <a:pt x="37500" y="5937"/>
                  </a:lnTo>
                  <a:lnTo>
                    <a:pt x="49409" y="2631"/>
                  </a:lnTo>
                  <a:lnTo>
                    <a:pt x="88931" y="219"/>
                  </a:lnTo>
                  <a:lnTo>
                    <a:pt x="130947" y="0"/>
                  </a:lnTo>
                  <a:lnTo>
                    <a:pt x="154777" y="7119"/>
                  </a:lnTo>
                  <a:lnTo>
                    <a:pt x="196452" y="24201"/>
                  </a:lnTo>
                  <a:lnTo>
                    <a:pt x="202407" y="25059"/>
                  </a:lnTo>
                  <a:lnTo>
                    <a:pt x="207368" y="27615"/>
                  </a:lnTo>
                  <a:lnTo>
                    <a:pt x="234995" y="56285"/>
                  </a:lnTo>
                  <a:lnTo>
                    <a:pt x="238387" y="62380"/>
                  </a:lnTo>
                  <a:lnTo>
                    <a:pt x="240566" y="74380"/>
                  </a:lnTo>
                  <a:lnTo>
                    <a:pt x="238218" y="80344"/>
                  </a:lnTo>
                  <a:lnTo>
                    <a:pt x="228626" y="92260"/>
                  </a:lnTo>
                  <a:lnTo>
                    <a:pt x="222989" y="95567"/>
                  </a:lnTo>
                  <a:lnTo>
                    <a:pt x="184188" y="106213"/>
                  </a:lnTo>
                  <a:lnTo>
                    <a:pt x="166582" y="107861"/>
                  </a:lnTo>
                  <a:lnTo>
                    <a:pt x="138088" y="116214"/>
                  </a:lnTo>
                  <a:lnTo>
                    <a:pt x="125247" y="122974"/>
                  </a:lnTo>
                  <a:lnTo>
                    <a:pt x="116622" y="124884"/>
                  </a:lnTo>
                  <a:lnTo>
                    <a:pt x="120986" y="124968"/>
                  </a:lnTo>
                  <a:lnTo>
                    <a:pt x="125871" y="127633"/>
                  </a:lnTo>
                  <a:lnTo>
                    <a:pt x="169919" y="151861"/>
                  </a:lnTo>
                  <a:lnTo>
                    <a:pt x="206592" y="167677"/>
                  </a:lnTo>
                  <a:lnTo>
                    <a:pt x="245449" y="193989"/>
                  </a:lnTo>
                  <a:lnTo>
                    <a:pt x="283678" y="218874"/>
                  </a:lnTo>
                  <a:lnTo>
                    <a:pt x="321287" y="258566"/>
                  </a:lnTo>
                  <a:lnTo>
                    <a:pt x="361959" y="300422"/>
                  </a:lnTo>
                  <a:lnTo>
                    <a:pt x="370729" y="315335"/>
                  </a:lnTo>
                  <a:lnTo>
                    <a:pt x="374195" y="329764"/>
                  </a:lnTo>
                  <a:lnTo>
                    <a:pt x="374879" y="342170"/>
                  </a:lnTo>
                  <a:lnTo>
                    <a:pt x="373943" y="344196"/>
                  </a:lnTo>
                  <a:lnTo>
                    <a:pt x="372325" y="345543"/>
                  </a:lnTo>
                  <a:lnTo>
                    <a:pt x="367883" y="347044"/>
                  </a:lnTo>
                  <a:lnTo>
                    <a:pt x="362603" y="347712"/>
                  </a:lnTo>
                  <a:lnTo>
                    <a:pt x="356950" y="345362"/>
                  </a:lnTo>
                  <a:lnTo>
                    <a:pt x="340494" y="335771"/>
                  </a:lnTo>
                  <a:lnTo>
                    <a:pt x="301687" y="326119"/>
                  </a:lnTo>
                  <a:lnTo>
                    <a:pt x="258707" y="305289"/>
                  </a:lnTo>
                  <a:lnTo>
                    <a:pt x="220416" y="288936"/>
                  </a:lnTo>
                  <a:lnTo>
                    <a:pt x="189612" y="279497"/>
                  </a:lnTo>
                  <a:lnTo>
                    <a:pt x="170283" y="274960"/>
                  </a:lnTo>
                  <a:lnTo>
                    <a:pt x="151988" y="269977"/>
                  </a:lnTo>
                  <a:lnTo>
                    <a:pt x="140972" y="267819"/>
                  </a:lnTo>
                  <a:lnTo>
                    <a:pt x="116255" y="258985"/>
                  </a:lnTo>
                  <a:lnTo>
                    <a:pt x="137082" y="258950"/>
                  </a:lnTo>
                  <a:lnTo>
                    <a:pt x="139012" y="259940"/>
                  </a:lnTo>
                  <a:lnTo>
                    <a:pt x="140300" y="261595"/>
                  </a:lnTo>
                  <a:lnTo>
                    <a:pt x="142875" y="26787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SMARTInkShape-158"/>
          <p:cNvSpPr/>
          <p:nvPr/>
        </p:nvSpPr>
        <p:spPr>
          <a:xfrm>
            <a:off x="3125390" y="5849101"/>
            <a:ext cx="267891" cy="312304"/>
          </a:xfrm>
          <a:custGeom>
            <a:avLst/>
            <a:gdLst/>
            <a:ahLst/>
            <a:cxnLst/>
            <a:rect l="0" t="0" r="0" b="0"/>
            <a:pathLst>
              <a:path w="267891" h="312304">
                <a:moveTo>
                  <a:pt x="0" y="35563"/>
                </a:moveTo>
                <a:lnTo>
                  <a:pt x="13300" y="35563"/>
                </a:lnTo>
                <a:lnTo>
                  <a:pt x="25990" y="40303"/>
                </a:lnTo>
                <a:lnTo>
                  <a:pt x="42317" y="52732"/>
                </a:lnTo>
                <a:lnTo>
                  <a:pt x="48572" y="60720"/>
                </a:lnTo>
                <a:lnTo>
                  <a:pt x="67622" y="102324"/>
                </a:lnTo>
                <a:lnTo>
                  <a:pt x="78232" y="145885"/>
                </a:lnTo>
                <a:lnTo>
                  <a:pt x="95324" y="190438"/>
                </a:lnTo>
                <a:lnTo>
                  <a:pt x="113116" y="234085"/>
                </a:lnTo>
                <a:lnTo>
                  <a:pt x="127661" y="258626"/>
                </a:lnTo>
                <a:lnTo>
                  <a:pt x="163601" y="302082"/>
                </a:lnTo>
                <a:lnTo>
                  <a:pt x="169615" y="307805"/>
                </a:lnTo>
                <a:lnTo>
                  <a:pt x="176820" y="311478"/>
                </a:lnTo>
                <a:lnTo>
                  <a:pt x="186126" y="312303"/>
                </a:lnTo>
                <a:lnTo>
                  <a:pt x="186591" y="311338"/>
                </a:lnTo>
                <a:lnTo>
                  <a:pt x="189985" y="300012"/>
                </a:lnTo>
                <a:lnTo>
                  <a:pt x="197183" y="287220"/>
                </a:lnTo>
                <a:lnTo>
                  <a:pt x="199915" y="283702"/>
                </a:lnTo>
                <a:lnTo>
                  <a:pt x="209644" y="244735"/>
                </a:lnTo>
                <a:lnTo>
                  <a:pt x="223411" y="204548"/>
                </a:lnTo>
                <a:lnTo>
                  <a:pt x="229576" y="178236"/>
                </a:lnTo>
                <a:lnTo>
                  <a:pt x="238958" y="134755"/>
                </a:lnTo>
                <a:lnTo>
                  <a:pt x="247551" y="105132"/>
                </a:lnTo>
                <a:lnTo>
                  <a:pt x="255840" y="64090"/>
                </a:lnTo>
                <a:lnTo>
                  <a:pt x="266982" y="21706"/>
                </a:lnTo>
                <a:lnTo>
                  <a:pt x="267888" y="0"/>
                </a:lnTo>
                <a:lnTo>
                  <a:pt x="267890" y="8774"/>
                </a:lnTo>
              </a:path>
            </a:pathLst>
          </a:custGeom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Spectrophotometry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474536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Symbol" pitchFamily="18" charset="2"/>
              </a:rPr>
              <a:t>l</a:t>
            </a:r>
            <a:r>
              <a:rPr lang="en-US" dirty="0" err="1" smtClean="0"/>
              <a:t>max</a:t>
            </a:r>
            <a:r>
              <a:rPr lang="en-US" dirty="0" smtClean="0"/>
              <a:t> is the wavelength of maximum absorbance.</a:t>
            </a:r>
          </a:p>
          <a:p>
            <a:endParaRPr lang="en-US" dirty="0" smtClean="0"/>
          </a:p>
          <a:p>
            <a:r>
              <a:rPr lang="en-US" dirty="0" smtClean="0"/>
              <a:t>This will occur at a wavelength within the color range of the opposite color of the sample.</a:t>
            </a:r>
          </a:p>
          <a:p>
            <a:endParaRPr lang="en-US" dirty="0" smtClean="0"/>
          </a:p>
          <a:p>
            <a:r>
              <a:rPr lang="en-US" dirty="0" smtClean="0"/>
              <a:t>The Beer-Lambert Law says that the absorbance of a sample at </a:t>
            </a:r>
            <a:r>
              <a:rPr lang="en-US" dirty="0" err="1" smtClean="0">
                <a:latin typeface="Symbol" pitchFamily="18" charset="2"/>
              </a:rPr>
              <a:t>l</a:t>
            </a:r>
            <a:r>
              <a:rPr lang="en-US" dirty="0" err="1" smtClean="0"/>
              <a:t>max</a:t>
            </a:r>
            <a:r>
              <a:rPr lang="en-US" dirty="0" smtClean="0"/>
              <a:t> is proportional to the concentration of the color absorbing species in the sample.</a:t>
            </a:r>
            <a:endParaRPr lang="en-US" dirty="0"/>
          </a:p>
        </p:txBody>
      </p:sp>
      <p:sp>
        <p:nvSpPr>
          <p:cNvPr id="8" name="Isosceles Triangle 7"/>
          <p:cNvSpPr/>
          <p:nvPr/>
        </p:nvSpPr>
        <p:spPr>
          <a:xfrm rot="16200000">
            <a:off x="5486400" y="5257800"/>
            <a:ext cx="190500" cy="571500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SMARTInkShape-Group61"/>
          <p:cNvGrpSpPr/>
          <p:nvPr/>
        </p:nvGrpSpPr>
        <p:grpSpPr>
          <a:xfrm>
            <a:off x="2366476" y="5509617"/>
            <a:ext cx="2669867" cy="560270"/>
            <a:chOff x="2366476" y="5509617"/>
            <a:chExt cx="2669867" cy="560270"/>
          </a:xfrm>
        </p:grpSpPr>
        <p:sp>
          <p:nvSpPr>
            <p:cNvPr id="23" name="SMARTInkShape-159"/>
            <p:cNvSpPr/>
            <p:nvPr/>
          </p:nvSpPr>
          <p:spPr>
            <a:xfrm>
              <a:off x="2366476" y="5581055"/>
              <a:ext cx="348150" cy="383976"/>
            </a:xfrm>
            <a:custGeom>
              <a:avLst/>
              <a:gdLst/>
              <a:ahLst/>
              <a:cxnLst/>
              <a:rect l="0" t="0" r="0" b="0"/>
              <a:pathLst>
                <a:path w="348150" h="383976">
                  <a:moveTo>
                    <a:pt x="8819" y="89295"/>
                  </a:moveTo>
                  <a:lnTo>
                    <a:pt x="4080" y="84556"/>
                  </a:lnTo>
                  <a:lnTo>
                    <a:pt x="1753" y="79582"/>
                  </a:lnTo>
                  <a:lnTo>
                    <a:pt x="0" y="67173"/>
                  </a:lnTo>
                  <a:lnTo>
                    <a:pt x="2585" y="61934"/>
                  </a:lnTo>
                  <a:lnTo>
                    <a:pt x="7588" y="55228"/>
                  </a:lnTo>
                  <a:lnTo>
                    <a:pt x="9569" y="46774"/>
                  </a:lnTo>
                  <a:lnTo>
                    <a:pt x="14885" y="38443"/>
                  </a:lnTo>
                  <a:lnTo>
                    <a:pt x="17892" y="29690"/>
                  </a:lnTo>
                  <a:lnTo>
                    <a:pt x="22113" y="23778"/>
                  </a:lnTo>
                  <a:lnTo>
                    <a:pt x="27295" y="20489"/>
                  </a:lnTo>
                  <a:lnTo>
                    <a:pt x="32907" y="18036"/>
                  </a:lnTo>
                  <a:lnTo>
                    <a:pt x="41644" y="12067"/>
                  </a:lnTo>
                  <a:lnTo>
                    <a:pt x="47552" y="10323"/>
                  </a:lnTo>
                  <a:lnTo>
                    <a:pt x="49524" y="8867"/>
                  </a:lnTo>
                  <a:lnTo>
                    <a:pt x="50839" y="6903"/>
                  </a:lnTo>
                  <a:lnTo>
                    <a:pt x="51715" y="4602"/>
                  </a:lnTo>
                  <a:lnTo>
                    <a:pt x="53291" y="3068"/>
                  </a:lnTo>
                  <a:lnTo>
                    <a:pt x="57689" y="1363"/>
                  </a:lnTo>
                  <a:lnTo>
                    <a:pt x="101097" y="3"/>
                  </a:lnTo>
                  <a:lnTo>
                    <a:pt x="110024" y="0"/>
                  </a:lnTo>
                  <a:lnTo>
                    <a:pt x="115976" y="2646"/>
                  </a:lnTo>
                  <a:lnTo>
                    <a:pt x="127882" y="12427"/>
                  </a:lnTo>
                  <a:lnTo>
                    <a:pt x="131189" y="18090"/>
                  </a:lnTo>
                  <a:lnTo>
                    <a:pt x="133652" y="23915"/>
                  </a:lnTo>
                  <a:lnTo>
                    <a:pt x="139623" y="32772"/>
                  </a:lnTo>
                  <a:lnTo>
                    <a:pt x="141835" y="41680"/>
                  </a:lnTo>
                  <a:lnTo>
                    <a:pt x="143733" y="83691"/>
                  </a:lnTo>
                  <a:lnTo>
                    <a:pt x="153787" y="122389"/>
                  </a:lnTo>
                  <a:lnTo>
                    <a:pt x="157585" y="130794"/>
                  </a:lnTo>
                  <a:lnTo>
                    <a:pt x="167487" y="163955"/>
                  </a:lnTo>
                  <a:lnTo>
                    <a:pt x="185510" y="199451"/>
                  </a:lnTo>
                  <a:lnTo>
                    <a:pt x="221555" y="239367"/>
                  </a:lnTo>
                  <a:lnTo>
                    <a:pt x="252390" y="278729"/>
                  </a:lnTo>
                  <a:lnTo>
                    <a:pt x="293245" y="320132"/>
                  </a:lnTo>
                  <a:lnTo>
                    <a:pt x="326246" y="354135"/>
                  </a:lnTo>
                  <a:lnTo>
                    <a:pt x="332136" y="366101"/>
                  </a:lnTo>
                  <a:lnTo>
                    <a:pt x="334496" y="369082"/>
                  </a:lnTo>
                  <a:lnTo>
                    <a:pt x="339766" y="372396"/>
                  </a:lnTo>
                  <a:lnTo>
                    <a:pt x="342560" y="373280"/>
                  </a:lnTo>
                  <a:lnTo>
                    <a:pt x="344423" y="374859"/>
                  </a:lnTo>
                  <a:lnTo>
                    <a:pt x="348149" y="383975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160"/>
            <p:cNvSpPr/>
            <p:nvPr/>
          </p:nvSpPr>
          <p:spPr>
            <a:xfrm>
              <a:off x="2375295" y="5759647"/>
              <a:ext cx="187525" cy="116087"/>
            </a:xfrm>
            <a:custGeom>
              <a:avLst/>
              <a:gdLst/>
              <a:ahLst/>
              <a:cxnLst/>
              <a:rect l="0" t="0" r="0" b="0"/>
              <a:pathLst>
                <a:path w="187525" h="116087">
                  <a:moveTo>
                    <a:pt x="187524" y="0"/>
                  </a:moveTo>
                  <a:lnTo>
                    <a:pt x="182784" y="0"/>
                  </a:lnTo>
                  <a:lnTo>
                    <a:pt x="177811" y="2647"/>
                  </a:lnTo>
                  <a:lnTo>
                    <a:pt x="172294" y="6137"/>
                  </a:lnTo>
                  <a:lnTo>
                    <a:pt x="131605" y="24089"/>
                  </a:lnTo>
                  <a:lnTo>
                    <a:pt x="91893" y="52378"/>
                  </a:lnTo>
                  <a:lnTo>
                    <a:pt x="47280" y="80205"/>
                  </a:lnTo>
                  <a:lnTo>
                    <a:pt x="24968" y="95228"/>
                  </a:lnTo>
                  <a:lnTo>
                    <a:pt x="14056" y="110131"/>
                  </a:lnTo>
                  <a:lnTo>
                    <a:pt x="8562" y="113439"/>
                  </a:lnTo>
                  <a:lnTo>
                    <a:pt x="0" y="116086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161"/>
            <p:cNvSpPr/>
            <p:nvPr/>
          </p:nvSpPr>
          <p:spPr>
            <a:xfrm>
              <a:off x="2768202" y="5652610"/>
              <a:ext cx="116088" cy="17741"/>
            </a:xfrm>
            <a:custGeom>
              <a:avLst/>
              <a:gdLst/>
              <a:ahLst/>
              <a:cxnLst/>
              <a:rect l="0" t="0" r="0" b="0"/>
              <a:pathLst>
                <a:path w="116088" h="17741">
                  <a:moveTo>
                    <a:pt x="0" y="17740"/>
                  </a:moveTo>
                  <a:lnTo>
                    <a:pt x="13303" y="4438"/>
                  </a:lnTo>
                  <a:lnTo>
                    <a:pt x="18479" y="1906"/>
                  </a:lnTo>
                  <a:lnTo>
                    <a:pt x="46419" y="0"/>
                  </a:lnTo>
                  <a:lnTo>
                    <a:pt x="82630" y="880"/>
                  </a:lnTo>
                  <a:lnTo>
                    <a:pt x="100717" y="7570"/>
                  </a:lnTo>
                  <a:lnTo>
                    <a:pt x="116087" y="8811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162"/>
            <p:cNvSpPr/>
            <p:nvPr/>
          </p:nvSpPr>
          <p:spPr>
            <a:xfrm>
              <a:off x="2786061" y="5750717"/>
              <a:ext cx="133947" cy="1"/>
            </a:xfrm>
            <a:custGeom>
              <a:avLst/>
              <a:gdLst/>
              <a:ahLst/>
              <a:cxnLst/>
              <a:rect l="0" t="0" r="0" b="0"/>
              <a:pathLst>
                <a:path w="133947" h="1">
                  <a:moveTo>
                    <a:pt x="0" y="0"/>
                  </a:moveTo>
                  <a:lnTo>
                    <a:pt x="39902" y="0"/>
                  </a:lnTo>
                  <a:lnTo>
                    <a:pt x="80439" y="0"/>
                  </a:lnTo>
                  <a:lnTo>
                    <a:pt x="124947" y="0"/>
                  </a:lnTo>
                  <a:lnTo>
                    <a:pt x="133946" y="0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163"/>
            <p:cNvSpPr/>
            <p:nvPr/>
          </p:nvSpPr>
          <p:spPr>
            <a:xfrm>
              <a:off x="3161108" y="5607842"/>
              <a:ext cx="258959" cy="272657"/>
            </a:xfrm>
            <a:custGeom>
              <a:avLst/>
              <a:gdLst/>
              <a:ahLst/>
              <a:cxnLst/>
              <a:rect l="0" t="0" r="0" b="0"/>
              <a:pathLst>
                <a:path w="258959" h="272657">
                  <a:moveTo>
                    <a:pt x="0" y="62508"/>
                  </a:moveTo>
                  <a:lnTo>
                    <a:pt x="8563" y="62508"/>
                  </a:lnTo>
                  <a:lnTo>
                    <a:pt x="8929" y="104375"/>
                  </a:lnTo>
                  <a:lnTo>
                    <a:pt x="8931" y="143337"/>
                  </a:lnTo>
                  <a:lnTo>
                    <a:pt x="9923" y="181351"/>
                  </a:lnTo>
                  <a:lnTo>
                    <a:pt x="19954" y="223231"/>
                  </a:lnTo>
                  <a:lnTo>
                    <a:pt x="33018" y="252015"/>
                  </a:lnTo>
                  <a:lnTo>
                    <a:pt x="42922" y="265604"/>
                  </a:lnTo>
                  <a:lnTo>
                    <a:pt x="46527" y="266876"/>
                  </a:lnTo>
                  <a:lnTo>
                    <a:pt x="56926" y="267690"/>
                  </a:lnTo>
                  <a:lnTo>
                    <a:pt x="62673" y="265156"/>
                  </a:lnTo>
                  <a:lnTo>
                    <a:pt x="74447" y="255445"/>
                  </a:lnTo>
                  <a:lnTo>
                    <a:pt x="77736" y="247147"/>
                  </a:lnTo>
                  <a:lnTo>
                    <a:pt x="84588" y="225649"/>
                  </a:lnTo>
                  <a:lnTo>
                    <a:pt x="104253" y="184514"/>
                  </a:lnTo>
                  <a:lnTo>
                    <a:pt x="121054" y="148825"/>
                  </a:lnTo>
                  <a:lnTo>
                    <a:pt x="124834" y="131961"/>
                  </a:lnTo>
                  <a:lnTo>
                    <a:pt x="130806" y="119247"/>
                  </a:lnTo>
                  <a:lnTo>
                    <a:pt x="134007" y="105337"/>
                  </a:lnTo>
                  <a:lnTo>
                    <a:pt x="135972" y="102968"/>
                  </a:lnTo>
                  <a:lnTo>
                    <a:pt x="138273" y="101387"/>
                  </a:lnTo>
                  <a:lnTo>
                    <a:pt x="139807" y="99341"/>
                  </a:lnTo>
                  <a:lnTo>
                    <a:pt x="142472" y="90817"/>
                  </a:lnTo>
                  <a:lnTo>
                    <a:pt x="142696" y="92618"/>
                  </a:lnTo>
                  <a:lnTo>
                    <a:pt x="142839" y="97119"/>
                  </a:lnTo>
                  <a:lnTo>
                    <a:pt x="147605" y="102640"/>
                  </a:lnTo>
                  <a:lnTo>
                    <a:pt x="149939" y="110440"/>
                  </a:lnTo>
                  <a:lnTo>
                    <a:pt x="153898" y="125990"/>
                  </a:lnTo>
                  <a:lnTo>
                    <a:pt x="172764" y="166745"/>
                  </a:lnTo>
                  <a:lnTo>
                    <a:pt x="193484" y="208364"/>
                  </a:lnTo>
                  <a:lnTo>
                    <a:pt x="217290" y="251245"/>
                  </a:lnTo>
                  <a:lnTo>
                    <a:pt x="226220" y="261416"/>
                  </a:lnTo>
                  <a:lnTo>
                    <a:pt x="232172" y="265014"/>
                  </a:lnTo>
                  <a:lnTo>
                    <a:pt x="235149" y="265973"/>
                  </a:lnTo>
                  <a:lnTo>
                    <a:pt x="237134" y="267605"/>
                  </a:lnTo>
                  <a:lnTo>
                    <a:pt x="239339" y="272063"/>
                  </a:lnTo>
                  <a:lnTo>
                    <a:pt x="240918" y="272656"/>
                  </a:lnTo>
                  <a:lnTo>
                    <a:pt x="242964" y="272061"/>
                  </a:lnTo>
                  <a:lnTo>
                    <a:pt x="245320" y="270672"/>
                  </a:lnTo>
                  <a:lnTo>
                    <a:pt x="246890" y="268753"/>
                  </a:lnTo>
                  <a:lnTo>
                    <a:pt x="248635" y="263975"/>
                  </a:lnTo>
                  <a:lnTo>
                    <a:pt x="256145" y="219903"/>
                  </a:lnTo>
                  <a:lnTo>
                    <a:pt x="258796" y="175927"/>
                  </a:lnTo>
                  <a:lnTo>
                    <a:pt x="258939" y="134588"/>
                  </a:lnTo>
                  <a:lnTo>
                    <a:pt x="258958" y="96941"/>
                  </a:lnTo>
                  <a:lnTo>
                    <a:pt x="251272" y="56964"/>
                  </a:lnTo>
                  <a:lnTo>
                    <a:pt x="247938" y="47477"/>
                  </a:lnTo>
                  <a:lnTo>
                    <a:pt x="244139" y="38960"/>
                  </a:lnTo>
                  <a:lnTo>
                    <a:pt x="241009" y="24001"/>
                  </a:lnTo>
                  <a:lnTo>
                    <a:pt x="233079" y="9393"/>
                  </a:lnTo>
                  <a:lnTo>
                    <a:pt x="232575" y="4837"/>
                  </a:lnTo>
                  <a:lnTo>
                    <a:pt x="231448" y="3224"/>
                  </a:lnTo>
                  <a:lnTo>
                    <a:pt x="229705" y="2151"/>
                  </a:lnTo>
                  <a:lnTo>
                    <a:pt x="223243" y="0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164"/>
            <p:cNvSpPr/>
            <p:nvPr/>
          </p:nvSpPr>
          <p:spPr>
            <a:xfrm>
              <a:off x="3518822" y="5661421"/>
              <a:ext cx="133421" cy="186081"/>
            </a:xfrm>
            <a:custGeom>
              <a:avLst/>
              <a:gdLst/>
              <a:ahLst/>
              <a:cxnLst/>
              <a:rect l="0" t="0" r="0" b="0"/>
              <a:pathLst>
                <a:path w="133421" h="186081">
                  <a:moveTo>
                    <a:pt x="115560" y="0"/>
                  </a:moveTo>
                  <a:lnTo>
                    <a:pt x="103132" y="0"/>
                  </a:lnTo>
                  <a:lnTo>
                    <a:pt x="89829" y="4740"/>
                  </a:lnTo>
                  <a:lnTo>
                    <a:pt x="73692" y="16223"/>
                  </a:lnTo>
                  <a:lnTo>
                    <a:pt x="33856" y="52012"/>
                  </a:lnTo>
                  <a:lnTo>
                    <a:pt x="11476" y="92356"/>
                  </a:lnTo>
                  <a:lnTo>
                    <a:pt x="3471" y="110158"/>
                  </a:lnTo>
                  <a:lnTo>
                    <a:pt x="0" y="139902"/>
                  </a:lnTo>
                  <a:lnTo>
                    <a:pt x="4371" y="157759"/>
                  </a:lnTo>
                  <a:lnTo>
                    <a:pt x="11950" y="170878"/>
                  </a:lnTo>
                  <a:lnTo>
                    <a:pt x="17586" y="175165"/>
                  </a:lnTo>
                  <a:lnTo>
                    <a:pt x="23398" y="178062"/>
                  </a:lnTo>
                  <a:lnTo>
                    <a:pt x="32250" y="184279"/>
                  </a:lnTo>
                  <a:lnTo>
                    <a:pt x="38184" y="186080"/>
                  </a:lnTo>
                  <a:lnTo>
                    <a:pt x="41156" y="185570"/>
                  </a:lnTo>
                  <a:lnTo>
                    <a:pt x="47104" y="182356"/>
                  </a:lnTo>
                  <a:lnTo>
                    <a:pt x="56029" y="174968"/>
                  </a:lnTo>
                  <a:lnTo>
                    <a:pt x="76865" y="144657"/>
                  </a:lnTo>
                  <a:lnTo>
                    <a:pt x="84803" y="123889"/>
                  </a:lnTo>
                  <a:lnTo>
                    <a:pt x="95551" y="85491"/>
                  </a:lnTo>
                  <a:lnTo>
                    <a:pt x="104976" y="53627"/>
                  </a:lnTo>
                  <a:lnTo>
                    <a:pt x="106629" y="9096"/>
                  </a:lnTo>
                  <a:lnTo>
                    <a:pt x="106631" y="48080"/>
                  </a:lnTo>
                  <a:lnTo>
                    <a:pt x="107622" y="65618"/>
                  </a:lnTo>
                  <a:lnTo>
                    <a:pt x="115725" y="107351"/>
                  </a:lnTo>
                  <a:lnTo>
                    <a:pt x="124581" y="150752"/>
                  </a:lnTo>
                  <a:lnTo>
                    <a:pt x="133420" y="178593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165"/>
            <p:cNvSpPr/>
            <p:nvPr/>
          </p:nvSpPr>
          <p:spPr>
            <a:xfrm>
              <a:off x="3689201" y="5598914"/>
              <a:ext cx="105917" cy="267723"/>
            </a:xfrm>
            <a:custGeom>
              <a:avLst/>
              <a:gdLst/>
              <a:ahLst/>
              <a:cxnLst/>
              <a:rect l="0" t="0" r="0" b="0"/>
              <a:pathLst>
                <a:path w="105917" h="267723">
                  <a:moveTo>
                    <a:pt x="7688" y="98225"/>
                  </a:moveTo>
                  <a:lnTo>
                    <a:pt x="0" y="98225"/>
                  </a:lnTo>
                  <a:lnTo>
                    <a:pt x="3868" y="98225"/>
                  </a:lnTo>
                  <a:lnTo>
                    <a:pt x="5142" y="99218"/>
                  </a:lnTo>
                  <a:lnTo>
                    <a:pt x="6557" y="102967"/>
                  </a:lnTo>
                  <a:lnTo>
                    <a:pt x="10185" y="118964"/>
                  </a:lnTo>
                  <a:lnTo>
                    <a:pt x="25462" y="158677"/>
                  </a:lnTo>
                  <a:lnTo>
                    <a:pt x="35048" y="183588"/>
                  </a:lnTo>
                  <a:lnTo>
                    <a:pt x="55347" y="220557"/>
                  </a:lnTo>
                  <a:lnTo>
                    <a:pt x="63133" y="247422"/>
                  </a:lnTo>
                  <a:lnTo>
                    <a:pt x="77472" y="265972"/>
                  </a:lnTo>
                  <a:lnTo>
                    <a:pt x="81037" y="267038"/>
                  </a:lnTo>
                  <a:lnTo>
                    <a:pt x="86670" y="267722"/>
                  </a:lnTo>
                  <a:lnTo>
                    <a:pt x="87132" y="266786"/>
                  </a:lnTo>
                  <a:lnTo>
                    <a:pt x="90686" y="225585"/>
                  </a:lnTo>
                  <a:lnTo>
                    <a:pt x="92785" y="221826"/>
                  </a:lnTo>
                  <a:lnTo>
                    <a:pt x="96617" y="182426"/>
                  </a:lnTo>
                  <a:lnTo>
                    <a:pt x="96953" y="138238"/>
                  </a:lnTo>
                  <a:lnTo>
                    <a:pt x="97972" y="107231"/>
                  </a:lnTo>
                  <a:lnTo>
                    <a:pt x="105363" y="62686"/>
                  </a:lnTo>
                  <a:lnTo>
                    <a:pt x="105901" y="18648"/>
                  </a:lnTo>
                  <a:lnTo>
                    <a:pt x="105916" y="0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166"/>
            <p:cNvSpPr/>
            <p:nvPr/>
          </p:nvSpPr>
          <p:spPr>
            <a:xfrm>
              <a:off x="3830835" y="5616928"/>
              <a:ext cx="178594" cy="222928"/>
            </a:xfrm>
            <a:custGeom>
              <a:avLst/>
              <a:gdLst/>
              <a:ahLst/>
              <a:cxnLst/>
              <a:rect l="0" t="0" r="0" b="0"/>
              <a:pathLst>
                <a:path w="178594" h="222928">
                  <a:moveTo>
                    <a:pt x="0" y="115930"/>
                  </a:moveTo>
                  <a:lnTo>
                    <a:pt x="0" y="111190"/>
                  </a:lnTo>
                  <a:lnTo>
                    <a:pt x="993" y="109793"/>
                  </a:lnTo>
                  <a:lnTo>
                    <a:pt x="2646" y="108862"/>
                  </a:lnTo>
                  <a:lnTo>
                    <a:pt x="4740" y="108241"/>
                  </a:lnTo>
                  <a:lnTo>
                    <a:pt x="18092" y="100095"/>
                  </a:lnTo>
                  <a:lnTo>
                    <a:pt x="20991" y="99421"/>
                  </a:lnTo>
                  <a:lnTo>
                    <a:pt x="29811" y="93731"/>
                  </a:lnTo>
                  <a:lnTo>
                    <a:pt x="73172" y="59365"/>
                  </a:lnTo>
                  <a:lnTo>
                    <a:pt x="101171" y="32586"/>
                  </a:lnTo>
                  <a:lnTo>
                    <a:pt x="104496" y="26633"/>
                  </a:lnTo>
                  <a:lnTo>
                    <a:pt x="106966" y="20680"/>
                  </a:lnTo>
                  <a:lnTo>
                    <a:pt x="112942" y="11750"/>
                  </a:lnTo>
                  <a:lnTo>
                    <a:pt x="114690" y="5797"/>
                  </a:lnTo>
                  <a:lnTo>
                    <a:pt x="114162" y="3814"/>
                  </a:lnTo>
                  <a:lnTo>
                    <a:pt x="112820" y="2491"/>
                  </a:lnTo>
                  <a:lnTo>
                    <a:pt x="108274" y="367"/>
                  </a:lnTo>
                  <a:lnTo>
                    <a:pt x="102748" y="0"/>
                  </a:lnTo>
                  <a:lnTo>
                    <a:pt x="97591" y="2560"/>
                  </a:lnTo>
                  <a:lnTo>
                    <a:pt x="91991" y="6013"/>
                  </a:lnTo>
                  <a:lnTo>
                    <a:pt x="86194" y="7546"/>
                  </a:lnTo>
                  <a:lnTo>
                    <a:pt x="60761" y="28783"/>
                  </a:lnTo>
                  <a:lnTo>
                    <a:pt x="41780" y="59826"/>
                  </a:lnTo>
                  <a:lnTo>
                    <a:pt x="31511" y="102822"/>
                  </a:lnTo>
                  <a:lnTo>
                    <a:pt x="28189" y="126269"/>
                  </a:lnTo>
                  <a:lnTo>
                    <a:pt x="34601" y="166132"/>
                  </a:lnTo>
                  <a:lnTo>
                    <a:pt x="40127" y="184274"/>
                  </a:lnTo>
                  <a:lnTo>
                    <a:pt x="48049" y="197476"/>
                  </a:lnTo>
                  <a:lnTo>
                    <a:pt x="76588" y="219012"/>
                  </a:lnTo>
                  <a:lnTo>
                    <a:pt x="86082" y="221879"/>
                  </a:lnTo>
                  <a:lnTo>
                    <a:pt x="105913" y="222927"/>
                  </a:lnTo>
                  <a:lnTo>
                    <a:pt x="114211" y="220370"/>
                  </a:lnTo>
                  <a:lnTo>
                    <a:pt x="130722" y="207847"/>
                  </a:lnTo>
                  <a:lnTo>
                    <a:pt x="157752" y="180414"/>
                  </a:lnTo>
                  <a:lnTo>
                    <a:pt x="175947" y="152200"/>
                  </a:lnTo>
                  <a:lnTo>
                    <a:pt x="178593" y="14271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167"/>
            <p:cNvSpPr/>
            <p:nvPr/>
          </p:nvSpPr>
          <p:spPr>
            <a:xfrm>
              <a:off x="4098726" y="5509617"/>
              <a:ext cx="17860" cy="321469"/>
            </a:xfrm>
            <a:custGeom>
              <a:avLst/>
              <a:gdLst/>
              <a:ahLst/>
              <a:cxnLst/>
              <a:rect l="0" t="0" r="0" b="0"/>
              <a:pathLst>
                <a:path w="17860" h="321469">
                  <a:moveTo>
                    <a:pt x="17859" y="0"/>
                  </a:moveTo>
                  <a:lnTo>
                    <a:pt x="17859" y="39900"/>
                  </a:lnTo>
                  <a:lnTo>
                    <a:pt x="15213" y="65392"/>
                  </a:lnTo>
                  <a:lnTo>
                    <a:pt x="9482" y="109271"/>
                  </a:lnTo>
                  <a:lnTo>
                    <a:pt x="9003" y="152083"/>
                  </a:lnTo>
                  <a:lnTo>
                    <a:pt x="6297" y="187577"/>
                  </a:lnTo>
                  <a:lnTo>
                    <a:pt x="828" y="226041"/>
                  </a:lnTo>
                  <a:lnTo>
                    <a:pt x="109" y="268259"/>
                  </a:lnTo>
                  <a:lnTo>
                    <a:pt x="4" y="311536"/>
                  </a:lnTo>
                  <a:lnTo>
                    <a:pt x="0" y="32146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168"/>
            <p:cNvSpPr/>
            <p:nvPr/>
          </p:nvSpPr>
          <p:spPr>
            <a:xfrm>
              <a:off x="4143375" y="5643717"/>
              <a:ext cx="160734" cy="222560"/>
            </a:xfrm>
            <a:custGeom>
              <a:avLst/>
              <a:gdLst/>
              <a:ahLst/>
              <a:cxnLst/>
              <a:rect l="0" t="0" r="0" b="0"/>
              <a:pathLst>
                <a:path w="160734" h="222560">
                  <a:moveTo>
                    <a:pt x="0" y="115930"/>
                  </a:moveTo>
                  <a:lnTo>
                    <a:pt x="4740" y="115930"/>
                  </a:lnTo>
                  <a:lnTo>
                    <a:pt x="9712" y="113285"/>
                  </a:lnTo>
                  <a:lnTo>
                    <a:pt x="15230" y="109793"/>
                  </a:lnTo>
                  <a:lnTo>
                    <a:pt x="23914" y="106837"/>
                  </a:lnTo>
                  <a:lnTo>
                    <a:pt x="43448" y="94680"/>
                  </a:lnTo>
                  <a:lnTo>
                    <a:pt x="83446" y="82336"/>
                  </a:lnTo>
                  <a:lnTo>
                    <a:pt x="122375" y="62302"/>
                  </a:lnTo>
                  <a:lnTo>
                    <a:pt x="144695" y="47464"/>
                  </a:lnTo>
                  <a:lnTo>
                    <a:pt x="148645" y="41513"/>
                  </a:lnTo>
                  <a:lnTo>
                    <a:pt x="150867" y="32586"/>
                  </a:lnTo>
                  <a:lnTo>
                    <a:pt x="151722" y="14727"/>
                  </a:lnTo>
                  <a:lnTo>
                    <a:pt x="149121" y="8775"/>
                  </a:lnTo>
                  <a:lnTo>
                    <a:pt x="147039" y="5797"/>
                  </a:lnTo>
                  <a:lnTo>
                    <a:pt x="142080" y="2491"/>
                  </a:lnTo>
                  <a:lnTo>
                    <a:pt x="135575" y="1021"/>
                  </a:lnTo>
                  <a:lnTo>
                    <a:pt x="109563" y="0"/>
                  </a:lnTo>
                  <a:lnTo>
                    <a:pt x="74364" y="7546"/>
                  </a:lnTo>
                  <a:lnTo>
                    <a:pt x="69419" y="9941"/>
                  </a:lnTo>
                  <a:lnTo>
                    <a:pt x="51118" y="28784"/>
                  </a:lnTo>
                  <a:lnTo>
                    <a:pt x="32787" y="55085"/>
                  </a:lnTo>
                  <a:lnTo>
                    <a:pt x="31779" y="59493"/>
                  </a:lnTo>
                  <a:lnTo>
                    <a:pt x="36233" y="92389"/>
                  </a:lnTo>
                  <a:lnTo>
                    <a:pt x="48083" y="126661"/>
                  </a:lnTo>
                  <a:lnTo>
                    <a:pt x="56427" y="138228"/>
                  </a:lnTo>
                  <a:lnTo>
                    <a:pt x="69636" y="152964"/>
                  </a:lnTo>
                  <a:lnTo>
                    <a:pt x="87074" y="180596"/>
                  </a:lnTo>
                  <a:lnTo>
                    <a:pt x="127923" y="211082"/>
                  </a:lnTo>
                  <a:lnTo>
                    <a:pt x="138996" y="219089"/>
                  </a:lnTo>
                  <a:lnTo>
                    <a:pt x="148561" y="221902"/>
                  </a:lnTo>
                  <a:lnTo>
                    <a:pt x="154661" y="222559"/>
                  </a:lnTo>
                  <a:lnTo>
                    <a:pt x="156686" y="221744"/>
                  </a:lnTo>
                  <a:lnTo>
                    <a:pt x="158036" y="220208"/>
                  </a:lnTo>
                  <a:lnTo>
                    <a:pt x="160733" y="21415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169"/>
            <p:cNvSpPr/>
            <p:nvPr/>
          </p:nvSpPr>
          <p:spPr>
            <a:xfrm>
              <a:off x="4393453" y="5661421"/>
              <a:ext cx="116040" cy="223244"/>
            </a:xfrm>
            <a:custGeom>
              <a:avLst/>
              <a:gdLst/>
              <a:ahLst/>
              <a:cxnLst/>
              <a:rect l="0" t="0" r="0" b="0"/>
              <a:pathLst>
                <a:path w="116040" h="223244">
                  <a:moveTo>
                    <a:pt x="8882" y="0"/>
                  </a:moveTo>
                  <a:lnTo>
                    <a:pt x="7889" y="39901"/>
                  </a:lnTo>
                  <a:lnTo>
                    <a:pt x="779" y="74520"/>
                  </a:lnTo>
                  <a:lnTo>
                    <a:pt x="0" y="116093"/>
                  </a:lnTo>
                  <a:lnTo>
                    <a:pt x="965" y="127003"/>
                  </a:lnTo>
                  <a:lnTo>
                    <a:pt x="7643" y="145329"/>
                  </a:lnTo>
                  <a:lnTo>
                    <a:pt x="8872" y="160575"/>
                  </a:lnTo>
                  <a:lnTo>
                    <a:pt x="8879" y="155947"/>
                  </a:lnTo>
                  <a:lnTo>
                    <a:pt x="16985" y="121584"/>
                  </a:lnTo>
                  <a:lnTo>
                    <a:pt x="18559" y="104046"/>
                  </a:lnTo>
                  <a:lnTo>
                    <a:pt x="28822" y="62500"/>
                  </a:lnTo>
                  <a:lnTo>
                    <a:pt x="33641" y="44645"/>
                  </a:lnTo>
                  <a:lnTo>
                    <a:pt x="37716" y="26789"/>
                  </a:lnTo>
                  <a:lnTo>
                    <a:pt x="45207" y="11576"/>
                  </a:lnTo>
                  <a:lnTo>
                    <a:pt x="51886" y="2287"/>
                  </a:lnTo>
                  <a:lnTo>
                    <a:pt x="55445" y="1017"/>
                  </a:lnTo>
                  <a:lnTo>
                    <a:pt x="65815" y="200"/>
                  </a:lnTo>
                  <a:lnTo>
                    <a:pt x="67673" y="1127"/>
                  </a:lnTo>
                  <a:lnTo>
                    <a:pt x="68912" y="2734"/>
                  </a:lnTo>
                  <a:lnTo>
                    <a:pt x="78241" y="27813"/>
                  </a:lnTo>
                  <a:lnTo>
                    <a:pt x="82350" y="44952"/>
                  </a:lnTo>
                  <a:lnTo>
                    <a:pt x="86182" y="57681"/>
                  </a:lnTo>
                  <a:lnTo>
                    <a:pt x="95116" y="101379"/>
                  </a:lnTo>
                  <a:lnTo>
                    <a:pt x="102517" y="143290"/>
                  </a:lnTo>
                  <a:lnTo>
                    <a:pt x="106706" y="184060"/>
                  </a:lnTo>
                  <a:lnTo>
                    <a:pt x="116039" y="223243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170"/>
            <p:cNvSpPr/>
            <p:nvPr/>
          </p:nvSpPr>
          <p:spPr>
            <a:xfrm>
              <a:off x="4572000" y="5681091"/>
              <a:ext cx="121152" cy="388796"/>
            </a:xfrm>
            <a:custGeom>
              <a:avLst/>
              <a:gdLst/>
              <a:ahLst/>
              <a:cxnLst/>
              <a:rect l="0" t="0" r="0" b="0"/>
              <a:pathLst>
                <a:path w="121152" h="388796">
                  <a:moveTo>
                    <a:pt x="98226" y="33909"/>
                  </a:moveTo>
                  <a:lnTo>
                    <a:pt x="102965" y="33909"/>
                  </a:lnTo>
                  <a:lnTo>
                    <a:pt x="104363" y="32916"/>
                  </a:lnTo>
                  <a:lnTo>
                    <a:pt x="105293" y="31263"/>
                  </a:lnTo>
                  <a:lnTo>
                    <a:pt x="107124" y="16525"/>
                  </a:lnTo>
                  <a:lnTo>
                    <a:pt x="102406" y="16189"/>
                  </a:lnTo>
                  <a:lnTo>
                    <a:pt x="64851" y="27079"/>
                  </a:lnTo>
                  <a:lnTo>
                    <a:pt x="24548" y="57966"/>
                  </a:lnTo>
                  <a:lnTo>
                    <a:pt x="16531" y="68082"/>
                  </a:lnTo>
                  <a:lnTo>
                    <a:pt x="12308" y="79193"/>
                  </a:lnTo>
                  <a:lnTo>
                    <a:pt x="9597" y="102494"/>
                  </a:lnTo>
                  <a:lnTo>
                    <a:pt x="13868" y="120265"/>
                  </a:lnTo>
                  <a:lnTo>
                    <a:pt x="21416" y="133359"/>
                  </a:lnTo>
                  <a:lnTo>
                    <a:pt x="38746" y="152818"/>
                  </a:lnTo>
                  <a:lnTo>
                    <a:pt x="44670" y="156210"/>
                  </a:lnTo>
                  <a:lnTo>
                    <a:pt x="56558" y="158388"/>
                  </a:lnTo>
                  <a:lnTo>
                    <a:pt x="65485" y="158764"/>
                  </a:lnTo>
                  <a:lnTo>
                    <a:pt x="67469" y="157825"/>
                  </a:lnTo>
                  <a:lnTo>
                    <a:pt x="68791" y="156207"/>
                  </a:lnTo>
                  <a:lnTo>
                    <a:pt x="71254" y="151763"/>
                  </a:lnTo>
                  <a:lnTo>
                    <a:pt x="75655" y="146480"/>
                  </a:lnTo>
                  <a:lnTo>
                    <a:pt x="78273" y="138180"/>
                  </a:lnTo>
                  <a:lnTo>
                    <a:pt x="84985" y="94483"/>
                  </a:lnTo>
                  <a:lnTo>
                    <a:pt x="88917" y="55096"/>
                  </a:lnTo>
                  <a:lnTo>
                    <a:pt x="89289" y="10451"/>
                  </a:lnTo>
                  <a:lnTo>
                    <a:pt x="89296" y="0"/>
                  </a:lnTo>
                  <a:lnTo>
                    <a:pt x="90289" y="21164"/>
                  </a:lnTo>
                  <a:lnTo>
                    <a:pt x="100321" y="60822"/>
                  </a:lnTo>
                  <a:lnTo>
                    <a:pt x="104118" y="74644"/>
                  </a:lnTo>
                  <a:lnTo>
                    <a:pt x="109201" y="113208"/>
                  </a:lnTo>
                  <a:lnTo>
                    <a:pt x="114725" y="154524"/>
                  </a:lnTo>
                  <a:lnTo>
                    <a:pt x="116809" y="194765"/>
                  </a:lnTo>
                  <a:lnTo>
                    <a:pt x="121151" y="228304"/>
                  </a:lnTo>
                  <a:lnTo>
                    <a:pt x="117380" y="272546"/>
                  </a:lnTo>
                  <a:lnTo>
                    <a:pt x="111600" y="310242"/>
                  </a:lnTo>
                  <a:lnTo>
                    <a:pt x="102806" y="351834"/>
                  </a:lnTo>
                  <a:lnTo>
                    <a:pt x="89115" y="379446"/>
                  </a:lnTo>
                  <a:lnTo>
                    <a:pt x="83263" y="385918"/>
                  </a:lnTo>
                  <a:lnTo>
                    <a:pt x="77354" y="388795"/>
                  </a:lnTo>
                  <a:lnTo>
                    <a:pt x="75381" y="388569"/>
                  </a:lnTo>
                  <a:lnTo>
                    <a:pt x="74067" y="387428"/>
                  </a:lnTo>
                  <a:lnTo>
                    <a:pt x="73190" y="385674"/>
                  </a:lnTo>
                  <a:lnTo>
                    <a:pt x="71613" y="384505"/>
                  </a:lnTo>
                  <a:lnTo>
                    <a:pt x="67216" y="383205"/>
                  </a:lnTo>
                  <a:lnTo>
                    <a:pt x="61953" y="377336"/>
                  </a:lnTo>
                  <a:lnTo>
                    <a:pt x="33058" y="336840"/>
                  </a:lnTo>
                  <a:lnTo>
                    <a:pt x="6318" y="300546"/>
                  </a:lnTo>
                  <a:lnTo>
                    <a:pt x="2807" y="290989"/>
                  </a:lnTo>
                  <a:lnTo>
                    <a:pt x="0" y="275009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171"/>
            <p:cNvSpPr/>
            <p:nvPr/>
          </p:nvSpPr>
          <p:spPr>
            <a:xfrm>
              <a:off x="4759523" y="5509617"/>
              <a:ext cx="71438" cy="339328"/>
            </a:xfrm>
            <a:custGeom>
              <a:avLst/>
              <a:gdLst/>
              <a:ahLst/>
              <a:cxnLst/>
              <a:rect l="0" t="0" r="0" b="0"/>
              <a:pathLst>
                <a:path w="71438" h="339328">
                  <a:moveTo>
                    <a:pt x="0" y="0"/>
                  </a:moveTo>
                  <a:lnTo>
                    <a:pt x="0" y="39952"/>
                  </a:lnTo>
                  <a:lnTo>
                    <a:pt x="0" y="80661"/>
                  </a:lnTo>
                  <a:lnTo>
                    <a:pt x="0" y="122236"/>
                  </a:lnTo>
                  <a:lnTo>
                    <a:pt x="7067" y="164876"/>
                  </a:lnTo>
                  <a:lnTo>
                    <a:pt x="13301" y="204437"/>
                  </a:lnTo>
                  <a:lnTo>
                    <a:pt x="17952" y="240914"/>
                  </a:lnTo>
                  <a:lnTo>
                    <a:pt x="30169" y="280984"/>
                  </a:lnTo>
                  <a:lnTo>
                    <a:pt x="44700" y="309656"/>
                  </a:lnTo>
                  <a:lnTo>
                    <a:pt x="58546" y="327041"/>
                  </a:lnTo>
                  <a:lnTo>
                    <a:pt x="60747" y="333206"/>
                  </a:lnTo>
                  <a:lnTo>
                    <a:pt x="62326" y="335247"/>
                  </a:lnTo>
                  <a:lnTo>
                    <a:pt x="71437" y="339327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172"/>
            <p:cNvSpPr/>
            <p:nvPr/>
          </p:nvSpPr>
          <p:spPr>
            <a:xfrm>
              <a:off x="4697014" y="5652492"/>
              <a:ext cx="169665" cy="8882"/>
            </a:xfrm>
            <a:custGeom>
              <a:avLst/>
              <a:gdLst/>
              <a:ahLst/>
              <a:cxnLst/>
              <a:rect l="0" t="0" r="0" b="0"/>
              <a:pathLst>
                <a:path w="169665" h="8882">
                  <a:moveTo>
                    <a:pt x="0" y="0"/>
                  </a:moveTo>
                  <a:lnTo>
                    <a:pt x="12429" y="0"/>
                  </a:lnTo>
                  <a:lnTo>
                    <a:pt x="56478" y="8377"/>
                  </a:lnTo>
                  <a:lnTo>
                    <a:pt x="100343" y="8881"/>
                  </a:lnTo>
                  <a:lnTo>
                    <a:pt x="136025" y="7931"/>
                  </a:lnTo>
                  <a:lnTo>
                    <a:pt x="169664" y="0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173"/>
            <p:cNvSpPr/>
            <p:nvPr/>
          </p:nvSpPr>
          <p:spPr>
            <a:xfrm>
              <a:off x="4920260" y="5510857"/>
              <a:ext cx="116083" cy="364719"/>
            </a:xfrm>
            <a:custGeom>
              <a:avLst/>
              <a:gdLst/>
              <a:ahLst/>
              <a:cxnLst/>
              <a:rect l="0" t="0" r="0" b="0"/>
              <a:pathLst>
                <a:path w="116083" h="364719">
                  <a:moveTo>
                    <a:pt x="17857" y="7689"/>
                  </a:moveTo>
                  <a:lnTo>
                    <a:pt x="17857" y="2949"/>
                  </a:lnTo>
                  <a:lnTo>
                    <a:pt x="16865" y="1553"/>
                  </a:lnTo>
                  <a:lnTo>
                    <a:pt x="15210" y="621"/>
                  </a:lnTo>
                  <a:lnTo>
                    <a:pt x="13116" y="0"/>
                  </a:lnTo>
                  <a:lnTo>
                    <a:pt x="11719" y="579"/>
                  </a:lnTo>
                  <a:lnTo>
                    <a:pt x="10789" y="1956"/>
                  </a:lnTo>
                  <a:lnTo>
                    <a:pt x="9479" y="8637"/>
                  </a:lnTo>
                  <a:lnTo>
                    <a:pt x="8932" y="53128"/>
                  </a:lnTo>
                  <a:lnTo>
                    <a:pt x="8928" y="89336"/>
                  </a:lnTo>
                  <a:lnTo>
                    <a:pt x="8926" y="132874"/>
                  </a:lnTo>
                  <a:lnTo>
                    <a:pt x="8926" y="169448"/>
                  </a:lnTo>
                  <a:lnTo>
                    <a:pt x="8926" y="211215"/>
                  </a:lnTo>
                  <a:lnTo>
                    <a:pt x="8926" y="248424"/>
                  </a:lnTo>
                  <a:lnTo>
                    <a:pt x="1858" y="290745"/>
                  </a:lnTo>
                  <a:lnTo>
                    <a:pt x="12" y="335352"/>
                  </a:lnTo>
                  <a:lnTo>
                    <a:pt x="0" y="337548"/>
                  </a:lnTo>
                  <a:lnTo>
                    <a:pt x="990" y="315695"/>
                  </a:lnTo>
                  <a:lnTo>
                    <a:pt x="11021" y="275489"/>
                  </a:lnTo>
                  <a:lnTo>
                    <a:pt x="29885" y="233902"/>
                  </a:lnTo>
                  <a:lnTo>
                    <a:pt x="53579" y="193351"/>
                  </a:lnTo>
                  <a:lnTo>
                    <a:pt x="64367" y="176112"/>
                  </a:lnTo>
                  <a:lnTo>
                    <a:pt x="66722" y="173550"/>
                  </a:lnTo>
                  <a:lnTo>
                    <a:pt x="71987" y="170702"/>
                  </a:lnTo>
                  <a:lnTo>
                    <a:pt x="78710" y="168873"/>
                  </a:lnTo>
                  <a:lnTo>
                    <a:pt x="79261" y="169716"/>
                  </a:lnTo>
                  <a:lnTo>
                    <a:pt x="79875" y="173296"/>
                  </a:lnTo>
                  <a:lnTo>
                    <a:pt x="81030" y="174650"/>
                  </a:lnTo>
                  <a:lnTo>
                    <a:pt x="84960" y="176152"/>
                  </a:lnTo>
                  <a:lnTo>
                    <a:pt x="86404" y="178536"/>
                  </a:lnTo>
                  <a:lnTo>
                    <a:pt x="96312" y="220031"/>
                  </a:lnTo>
                  <a:lnTo>
                    <a:pt x="100304" y="232993"/>
                  </a:lnTo>
                  <a:lnTo>
                    <a:pt x="104108" y="243753"/>
                  </a:lnTo>
                  <a:lnTo>
                    <a:pt x="106975" y="284562"/>
                  </a:lnTo>
                  <a:lnTo>
                    <a:pt x="108066" y="296440"/>
                  </a:lnTo>
                  <a:lnTo>
                    <a:pt x="115526" y="335443"/>
                  </a:lnTo>
                  <a:lnTo>
                    <a:pt x="116082" y="364718"/>
                  </a:lnTo>
                  <a:lnTo>
                    <a:pt x="116082" y="347018"/>
                  </a:lnTo>
                </a:path>
              </a:pathLst>
            </a:custGeom>
            <a:ln w="19050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1143</TotalTime>
  <Words>485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Spectrophotometry</vt:lpstr>
      <vt:lpstr>Inside a Spectrophotometer…</vt:lpstr>
      <vt:lpstr>Spectrophotometry… spectral curves</vt:lpstr>
      <vt:lpstr>Spectrophotometry… spectral curves</vt:lpstr>
      <vt:lpstr>The Visible Spectrum…</vt:lpstr>
      <vt:lpstr>What Kool-Aid Flavor is this?</vt:lpstr>
      <vt:lpstr>What Kool-Aid Flavor is this?</vt:lpstr>
      <vt:lpstr>What Kool-Aid Flavor is this?</vt:lpstr>
      <vt:lpstr>Spectrophotometry</vt:lpstr>
      <vt:lpstr>Spectrophotometry</vt:lpstr>
    </vt:vector>
  </TitlesOfParts>
  <Company>Northern York County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Spectrophotometry</dc:title>
  <dc:creator>Teacher</dc:creator>
  <cp:lastModifiedBy>staff</cp:lastModifiedBy>
  <cp:revision>83</cp:revision>
  <dcterms:created xsi:type="dcterms:W3CDTF">2014-11-05T14:30:36Z</dcterms:created>
  <dcterms:modified xsi:type="dcterms:W3CDTF">2017-11-08T18:51:32Z</dcterms:modified>
</cp:coreProperties>
</file>