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2EF909-E07F-434D-99D9-C266EB3C809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EB6C3-45D6-4888-BAEE-9176F07204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3E17C-CE57-4E03-A59C-E737DF3DCC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9BA3C-4CDC-4485-9FD5-B5E88C0D2D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791FB-8FFD-4C41-8C00-13994491D7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E4805-1B10-463A-BF1C-8BFA0678BF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6C1F5-EC50-406E-B826-8EB93903C7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8F089-C560-4864-A3FA-99D1F4794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DF61C-5AD0-4821-BB59-81666D47A7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A3F45-1538-4029-9C27-E149F03133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55E2B-A004-44C1-A809-6FB36711D3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6F44CDA1-F6C9-4FC0-965E-AF6B953051B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The Cell Theory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Scientists that contributed to the Cell Theory: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Robert Hooke</a:t>
            </a:r>
            <a:r>
              <a:rPr lang="en-US" sz="2400"/>
              <a:t> –English scientist, published </a:t>
            </a:r>
            <a:r>
              <a:rPr lang="en-US" sz="2400" i="1"/>
              <a:t>Micrographia</a:t>
            </a:r>
            <a:r>
              <a:rPr lang="en-US" sz="2400"/>
              <a:t> in 1665 w/ detailed sketches from the microscope.</a:t>
            </a:r>
          </a:p>
          <a:p>
            <a:pPr>
              <a:lnSpc>
                <a:spcPct val="90000"/>
              </a:lnSpc>
            </a:pPr>
            <a:r>
              <a:rPr lang="en-US" sz="2400" b="1"/>
              <a:t>Anton van Leewenhoek</a:t>
            </a:r>
            <a:r>
              <a:rPr lang="en-US" sz="2400"/>
              <a:t> – looked at blood, rainwater, and scrapings from his teeth (yuk!), 1674.</a:t>
            </a:r>
          </a:p>
          <a:p>
            <a:pPr>
              <a:lnSpc>
                <a:spcPct val="90000"/>
              </a:lnSpc>
            </a:pPr>
            <a:r>
              <a:rPr lang="en-US" sz="2400" b="1"/>
              <a:t>Mathias Schleiden</a:t>
            </a:r>
            <a:r>
              <a:rPr lang="en-US" sz="2400"/>
              <a:t> – 1838 – co-founder of cell theory, with </a:t>
            </a:r>
            <a:r>
              <a:rPr lang="en-US" sz="2400" b="1"/>
              <a:t>Theodor Schwann</a:t>
            </a:r>
            <a:r>
              <a:rPr lang="en-US" sz="2400"/>
              <a:t> -  they were having dinner &amp; discussing what they were studying.</a:t>
            </a:r>
          </a:p>
          <a:p>
            <a:pPr>
              <a:lnSpc>
                <a:spcPct val="90000"/>
              </a:lnSpc>
            </a:pPr>
            <a:r>
              <a:rPr lang="en-US" sz="2400" b="1"/>
              <a:t>Rudolph Virchow</a:t>
            </a:r>
            <a:r>
              <a:rPr lang="en-US" sz="2400"/>
              <a:t> – 1855 – “All cells come from other living cells”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Putting your head together w/ your compadre, construct a timeline…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1981200" cy="4114800"/>
          </a:xfrm>
        </p:spPr>
        <p:txBody>
          <a:bodyPr/>
          <a:lstStyle/>
          <a:p>
            <a:r>
              <a:rPr lang="en-US" sz="2000"/>
              <a:t>Here’s an example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644775"/>
            <a:ext cx="8077200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Begin your timeline with the oldest year…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Next, determine what your most recent year is…</a:t>
            </a:r>
          </a:p>
          <a:p>
            <a:r>
              <a:rPr lang="en-US"/>
              <a:t>Fill in the rest…</a:t>
            </a:r>
          </a:p>
          <a:p>
            <a:r>
              <a:rPr lang="en-US"/>
              <a:t>You are doing this to try to correlate history with science.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Historical Events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1492, Columbus sailed the ocean blue</a:t>
            </a:r>
            <a:endParaRPr lang="en-US" dirty="0"/>
          </a:p>
          <a:p>
            <a:r>
              <a:rPr lang="en-US" dirty="0"/>
              <a:t>English Bill of Rights – 1689</a:t>
            </a:r>
          </a:p>
          <a:p>
            <a:r>
              <a:rPr lang="en-US" dirty="0"/>
              <a:t>French and Indian War – 1754-1763</a:t>
            </a:r>
          </a:p>
          <a:p>
            <a:r>
              <a:rPr lang="en-US" dirty="0"/>
              <a:t>Declaration of Independence – duh!</a:t>
            </a:r>
          </a:p>
          <a:p>
            <a:r>
              <a:rPr lang="en-US" dirty="0"/>
              <a:t>Our War for Independence – 1775-1783</a:t>
            </a:r>
          </a:p>
          <a:p>
            <a:r>
              <a:rPr lang="en-US" dirty="0"/>
              <a:t>Lewis and Clark’s expedition of the American West – 1804-1806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Cell Theory States that: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living things are made of cells.</a:t>
            </a:r>
          </a:p>
          <a:p>
            <a:r>
              <a:rPr lang="en-US"/>
              <a:t>Cells are the basic units of structure and function in living things.</a:t>
            </a:r>
          </a:p>
          <a:p>
            <a:r>
              <a:rPr lang="en-US"/>
              <a:t>Living cells come only from other living cells.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cell is defined as …</a:t>
            </a:r>
            <a:br>
              <a:rPr lang="en-US" sz="4000"/>
            </a:br>
            <a:endParaRPr lang="en-US" sz="40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basic units of structure and function in living things.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8194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Cells were first described by the English scientist…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00400"/>
            <a:ext cx="7848600" cy="2819400"/>
          </a:xfrm>
        </p:spPr>
        <p:txBody>
          <a:bodyPr/>
          <a:lstStyle/>
          <a:p>
            <a:r>
              <a:rPr lang="en-US" u="sng"/>
              <a:t>Robert Hooke</a:t>
            </a:r>
            <a:r>
              <a:rPr lang="en-US"/>
              <a:t>, who thought they resembled the tiny rooms, or cells where monks live.</a:t>
            </a:r>
          </a:p>
          <a:p>
            <a:r>
              <a:rPr lang="en-US"/>
              <a:t>Actually, </a:t>
            </a:r>
            <a:r>
              <a:rPr lang="en-US" u="sng"/>
              <a:t>Hooke</a:t>
            </a:r>
            <a:r>
              <a:rPr lang="en-US"/>
              <a:t> did not see living cells, just the </a:t>
            </a:r>
            <a:r>
              <a:rPr lang="en-US" u="sng"/>
              <a:t>cell walls</a:t>
            </a:r>
            <a:r>
              <a:rPr lang="en-US"/>
              <a:t> of dead cork cells.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219200"/>
            <a:ext cx="1905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437188"/>
            <a:ext cx="19050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Cells contain </a:t>
            </a:r>
            <a:r>
              <a:rPr lang="en-US" sz="4000" dirty="0" smtClean="0"/>
              <a:t>structures </a:t>
            </a:r>
            <a:r>
              <a:rPr lang="en-US" sz="4000" dirty="0"/>
              <a:t>called…	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/>
              <a:t>Organelles.</a:t>
            </a:r>
          </a:p>
          <a:p>
            <a:r>
              <a:rPr lang="en-US"/>
              <a:t>This term means tiny organs.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200400"/>
            <a:ext cx="4191000" cy="34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discovery of cells and their internal parts was made possible by the invention of the…</a:t>
            </a:r>
          </a:p>
        </p:txBody>
      </p:sp>
      <p:sp>
        <p:nvSpPr>
          <p:cNvPr id="11267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57200" y="1905000"/>
            <a:ext cx="4343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Microscope in the </a:t>
            </a:r>
            <a:r>
              <a:rPr lang="en-US" sz="2800" smtClean="0"/>
              <a:t>late</a:t>
            </a:r>
            <a:r>
              <a:rPr lang="en-US" sz="2800" smtClean="0"/>
              <a:t> </a:t>
            </a:r>
            <a:r>
              <a:rPr lang="en-US" sz="2800"/>
              <a:t>16</a:t>
            </a:r>
            <a:r>
              <a:rPr lang="en-US" sz="2800" baseline="30000"/>
              <a:t>th</a:t>
            </a:r>
            <a:r>
              <a:rPr lang="en-US" sz="2800"/>
              <a:t> century.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NNN - The first microscope is credited to two Dutch eyeglass makers, Hans </a:t>
            </a:r>
            <a:r>
              <a:rPr lang="en-US" sz="2800" dirty="0" err="1"/>
              <a:t>Lepparshey</a:t>
            </a:r>
            <a:r>
              <a:rPr lang="en-US" sz="2800" dirty="0"/>
              <a:t> and Hans </a:t>
            </a:r>
            <a:r>
              <a:rPr lang="en-US" sz="2800" dirty="0" err="1"/>
              <a:t>Jannsen</a:t>
            </a:r>
            <a:r>
              <a:rPr lang="en-US" sz="2800" dirty="0"/>
              <a:t> – </a:t>
            </a:r>
            <a:r>
              <a:rPr lang="en-US" sz="2800" dirty="0" err="1"/>
              <a:t>Lepparshey</a:t>
            </a:r>
            <a:r>
              <a:rPr lang="en-US" sz="2800" dirty="0"/>
              <a:t> also was the first to create a basic telescope.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057400"/>
            <a:ext cx="35766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NNN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5410200" cy="2743200"/>
          </a:xfrm>
        </p:spPr>
        <p:txBody>
          <a:bodyPr/>
          <a:lstStyle/>
          <a:p>
            <a:r>
              <a:rPr lang="en-US"/>
              <a:t>Hooke gets all the glory because of his best selling book, </a:t>
            </a:r>
            <a:r>
              <a:rPr lang="en-US" i="1"/>
              <a:t>Micrographia</a:t>
            </a:r>
            <a:r>
              <a:rPr lang="en-US"/>
              <a:t>, which has very detailed drawings.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3810000"/>
            <a:ext cx="1981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038600"/>
            <a:ext cx="21145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28600"/>
            <a:ext cx="19050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This was around the same time as the English Bill…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810000" cy="4114800"/>
          </a:xfrm>
        </p:spPr>
        <p:txBody>
          <a:bodyPr/>
          <a:lstStyle/>
          <a:p>
            <a:r>
              <a:rPr lang="en-US" u="sng"/>
              <a:t>of Rights</a:t>
            </a:r>
            <a:r>
              <a:rPr lang="en-US"/>
              <a:t>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0"/>
            <a:ext cx="326707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During the next two hundred years, the work of many scientists led to the development of the </a:t>
            </a:r>
            <a:r>
              <a:rPr lang="en-US" u="sng"/>
              <a:t>Cell </a:t>
            </a:r>
            <a:r>
              <a:rPr lang="en-US"/>
              <a:t>Theory.  This theory can be summarized by three statements:</a:t>
            </a:r>
          </a:p>
          <a:p>
            <a:r>
              <a:rPr lang="en-US"/>
              <a:t>{Look at the top of this paper}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717</TotalTime>
  <Words>421</Words>
  <Application>Microsoft Office PowerPoint</Application>
  <PresentationFormat>On-screen Show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Ocean</vt:lpstr>
      <vt:lpstr>The Cell Theory</vt:lpstr>
      <vt:lpstr>The Cell Theory States that:</vt:lpstr>
      <vt:lpstr>A cell is defined as … </vt:lpstr>
      <vt:lpstr>Cells were first described by the English scientist…</vt:lpstr>
      <vt:lpstr>Cells contain structures called… </vt:lpstr>
      <vt:lpstr>The discovery of cells and their internal parts was made possible by the invention of the…</vt:lpstr>
      <vt:lpstr>NNN</vt:lpstr>
      <vt:lpstr>This was around the same time as the English Bill…</vt:lpstr>
      <vt:lpstr>Slide 9</vt:lpstr>
      <vt:lpstr>Scientists that contributed to the Cell Theory:</vt:lpstr>
      <vt:lpstr>Putting your head together w/ your compadre, construct a timeline…</vt:lpstr>
      <vt:lpstr>Begin your timeline with the oldest year…</vt:lpstr>
      <vt:lpstr>Historical Events</vt:lpstr>
    </vt:vector>
  </TitlesOfParts>
  <Company>Drexel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Cell Theory</dc:title>
  <dc:creator>Matt Brindle</dc:creator>
  <cp:lastModifiedBy>staff</cp:lastModifiedBy>
  <cp:revision>8</cp:revision>
  <dcterms:created xsi:type="dcterms:W3CDTF">2010-09-12T21:28:29Z</dcterms:created>
  <dcterms:modified xsi:type="dcterms:W3CDTF">2016-10-03T17:42:23Z</dcterms:modified>
</cp:coreProperties>
</file>