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67" y="-17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5303D5B-E12E-49DC-A729-E17F5F7299F9}" type="datetimeFigureOut">
              <a:rPr lang="en-US" smtClean="0"/>
              <a:t>8/19/2016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B07EBDE-0CAD-4E07-BBF7-6182A28B6D2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303D5B-E12E-49DC-A729-E17F5F7299F9}" type="datetimeFigureOut">
              <a:rPr lang="en-US" smtClean="0"/>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303D5B-E12E-49DC-A729-E17F5F7299F9}" type="datetimeFigureOut">
              <a:rPr lang="en-US" smtClean="0"/>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303D5B-E12E-49DC-A729-E17F5F7299F9}" type="datetimeFigureOut">
              <a:rPr lang="en-US" smtClean="0"/>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303D5B-E12E-49DC-A729-E17F5F7299F9}" type="datetimeFigureOut">
              <a:rPr lang="en-US" smtClean="0"/>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07EBDE-0CAD-4E07-BBF7-6182A28B6D2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303D5B-E12E-49DC-A729-E17F5F7299F9}" type="datetimeFigureOut">
              <a:rPr lang="en-US" smtClean="0"/>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5303D5B-E12E-49DC-A729-E17F5F7299F9}" type="datetimeFigureOut">
              <a:rPr lang="en-US" smtClean="0"/>
              <a:t>8/19/2016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303D5B-E12E-49DC-A729-E17F5F7299F9}" type="datetimeFigureOut">
              <a:rPr lang="en-US" smtClean="0"/>
              <a:t>8/19/2016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03D5B-E12E-49DC-A729-E17F5F7299F9}" type="datetimeFigureOut">
              <a:rPr lang="en-US" smtClean="0"/>
              <a:t>8/19/2016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303D5B-E12E-49DC-A729-E17F5F7299F9}" type="datetimeFigureOut">
              <a:rPr lang="en-US" smtClean="0"/>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07EBDE-0CAD-4E07-BBF7-6182A28B6D24}" type="slidenum">
              <a:rPr lang="en-US" smtClean="0"/>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303D5B-E12E-49DC-A729-E17F5F7299F9}" type="datetimeFigureOut">
              <a:rPr lang="en-US" smtClean="0"/>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B07EBDE-0CAD-4E07-BBF7-6182A28B6D2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303D5B-E12E-49DC-A729-E17F5F7299F9}" type="datetimeFigureOut">
              <a:rPr lang="en-US" smtClean="0"/>
              <a:t>8/19/2016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07EBDE-0CAD-4E07-BBF7-6182A28B6D2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pu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2400" y="1671120"/>
            <a:ext cx="3048000" cy="2101912"/>
          </a:xfrm>
          <a:prstGeom prst="roundRect">
            <a:avLst/>
          </a:prstGeom>
          <a:solidFill>
            <a:schemeClr val="bg2"/>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381000"/>
            <a:ext cx="8382000" cy="1143000"/>
          </a:xfrm>
        </p:spPr>
        <p:txBody>
          <a:bodyPr/>
          <a:lstStyle/>
          <a:p>
            <a:r>
              <a:rPr lang="en-US" dirty="0" smtClean="0"/>
              <a:t>Your </a:t>
            </a:r>
            <a:r>
              <a:rPr lang="en-US" sz="6000" dirty="0" smtClean="0">
                <a:latin typeface="Brush Script MT" panose="03060802040406070304" pitchFamily="66" charset="0"/>
              </a:rPr>
              <a:t>Personal</a:t>
            </a:r>
            <a:r>
              <a:rPr lang="en-US" dirty="0" smtClean="0"/>
              <a:t> Marketing Mix</a:t>
            </a:r>
            <a:endParaRPr lang="en-US" dirty="0"/>
          </a:p>
        </p:txBody>
      </p:sp>
      <p:sp>
        <p:nvSpPr>
          <p:cNvPr id="3" name="Content Placeholder 2"/>
          <p:cNvSpPr>
            <a:spLocks noGrp="1"/>
          </p:cNvSpPr>
          <p:nvPr>
            <p:ph idx="1"/>
          </p:nvPr>
        </p:nvSpPr>
        <p:spPr>
          <a:xfrm>
            <a:off x="228600" y="1868032"/>
            <a:ext cx="1219200" cy="304800"/>
          </a:xfrm>
        </p:spPr>
        <p:txBody>
          <a:bodyPr>
            <a:normAutofit/>
          </a:bodyPr>
          <a:lstStyle/>
          <a:p>
            <a:pPr marL="0" indent="0">
              <a:buNone/>
            </a:pPr>
            <a:r>
              <a:rPr lang="en-US" sz="1400" dirty="0" smtClean="0">
                <a:solidFill>
                  <a:schemeClr val="accent5">
                    <a:lumMod val="75000"/>
                  </a:schemeClr>
                </a:solidFill>
                <a:latin typeface="Arial Black" panose="020B0A04020102020204" pitchFamily="34" charset="0"/>
                <a:cs typeface="Times New Roman" panose="02020603050405020304" pitchFamily="18" charset="0"/>
              </a:rPr>
              <a:t>PRODUCT:</a:t>
            </a:r>
            <a:endParaRPr lang="en-US" sz="1400" dirty="0">
              <a:solidFill>
                <a:schemeClr val="accent5">
                  <a:lumMod val="75000"/>
                </a:schemeClr>
              </a:solidFill>
              <a:latin typeface="Arial Black" panose="020B0A04020102020204" pitchFamily="34" charset="0"/>
              <a:cs typeface="Times New Roman" panose="02020603050405020304" pitchFamily="18" charset="0"/>
            </a:endParaRPr>
          </a:p>
        </p:txBody>
      </p:sp>
      <p:sp>
        <p:nvSpPr>
          <p:cNvPr id="4" name="Content Placeholder 2"/>
          <p:cNvSpPr txBox="1">
            <a:spLocks/>
          </p:cNvSpPr>
          <p:nvPr/>
        </p:nvSpPr>
        <p:spPr>
          <a:xfrm>
            <a:off x="1371600" y="1715632"/>
            <a:ext cx="1219200" cy="525101"/>
          </a:xfrm>
          <a:prstGeom prst="rect">
            <a:avLst/>
          </a:prstGeom>
        </p:spPr>
        <p:txBody>
          <a:bodyPr vert="horz" lIns="0" tIns="0" rIns="0" bIns="0">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4000" dirty="0" smtClean="0">
                <a:solidFill>
                  <a:schemeClr val="tx2">
                    <a:lumMod val="60000"/>
                    <a:lumOff val="40000"/>
                  </a:schemeClr>
                </a:solidFill>
                <a:latin typeface="Arial Black" panose="020B0A04020102020204" pitchFamily="34" charset="0"/>
                <a:cs typeface="Times New Roman" panose="02020603050405020304" pitchFamily="18" charset="0"/>
              </a:rPr>
              <a:t>You!</a:t>
            </a:r>
          </a:p>
        </p:txBody>
      </p:sp>
      <p:sp>
        <p:nvSpPr>
          <p:cNvPr id="5" name="Content Placeholder 2"/>
          <p:cNvSpPr txBox="1">
            <a:spLocks/>
          </p:cNvSpPr>
          <p:nvPr/>
        </p:nvSpPr>
        <p:spPr>
          <a:xfrm>
            <a:off x="228600" y="2178112"/>
            <a:ext cx="2971800" cy="163188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171450" indent="-171450"/>
            <a:r>
              <a:rPr lang="en-US" sz="1100" b="1" dirty="0" smtClean="0">
                <a:solidFill>
                  <a:schemeClr val="accent5">
                    <a:lumMod val="75000"/>
                  </a:schemeClr>
                </a:solidFill>
                <a:latin typeface="+mj-lt"/>
                <a:cs typeface="Times New Roman" panose="02020603050405020304" pitchFamily="18" charset="0"/>
              </a:rPr>
              <a:t>Character</a:t>
            </a:r>
            <a:r>
              <a:rPr lang="en-US" sz="1100" dirty="0" smtClean="0">
                <a:solidFill>
                  <a:schemeClr val="accent5">
                    <a:lumMod val="75000"/>
                  </a:schemeClr>
                </a:solidFill>
                <a:latin typeface="+mj-lt"/>
                <a:cs typeface="Times New Roman" panose="02020603050405020304" pitchFamily="18" charset="0"/>
              </a:rPr>
              <a:t> </a:t>
            </a:r>
            <a:r>
              <a:rPr lang="en-US" sz="1100" i="1" dirty="0" smtClean="0">
                <a:solidFill>
                  <a:schemeClr val="accent5">
                    <a:lumMod val="75000"/>
                  </a:schemeClr>
                </a:solidFill>
                <a:latin typeface="+mj-lt"/>
                <a:cs typeface="Times New Roman" panose="02020603050405020304" pitchFamily="18" charset="0"/>
              </a:rPr>
              <a:t>(honest, loyal, ethical, caring)</a:t>
            </a:r>
          </a:p>
          <a:p>
            <a:pPr marL="171450" indent="-171450"/>
            <a:r>
              <a:rPr lang="en-US" sz="1100" b="1" dirty="0" smtClean="0">
                <a:solidFill>
                  <a:schemeClr val="accent5">
                    <a:lumMod val="75000"/>
                  </a:schemeClr>
                </a:solidFill>
                <a:latin typeface="+mj-lt"/>
                <a:cs typeface="Times New Roman" panose="02020603050405020304" pitchFamily="18" charset="0"/>
              </a:rPr>
              <a:t>Knowledge/Skill</a:t>
            </a:r>
            <a:r>
              <a:rPr lang="en-US" sz="1100" dirty="0" smtClean="0">
                <a:solidFill>
                  <a:schemeClr val="accent5">
                    <a:lumMod val="75000"/>
                  </a:schemeClr>
                </a:solidFill>
                <a:latin typeface="+mj-lt"/>
                <a:cs typeface="Times New Roman" panose="02020603050405020304" pitchFamily="18" charset="0"/>
              </a:rPr>
              <a:t> </a:t>
            </a:r>
            <a:r>
              <a:rPr lang="en-US" sz="1100" i="1" dirty="0" smtClean="0">
                <a:solidFill>
                  <a:schemeClr val="accent5">
                    <a:lumMod val="75000"/>
                  </a:schemeClr>
                </a:solidFill>
                <a:latin typeface="+mj-lt"/>
                <a:cs typeface="Times New Roman" panose="02020603050405020304" pitchFamily="18" charset="0"/>
              </a:rPr>
              <a:t>(well-educated/well-trained)</a:t>
            </a:r>
          </a:p>
          <a:p>
            <a:pPr marL="171450" indent="-171450"/>
            <a:r>
              <a:rPr lang="en-US" sz="1100" b="1" dirty="0" smtClean="0">
                <a:solidFill>
                  <a:schemeClr val="accent5">
                    <a:lumMod val="75000"/>
                  </a:schemeClr>
                </a:solidFill>
                <a:latin typeface="+mj-lt"/>
                <a:cs typeface="Times New Roman" panose="02020603050405020304" pitchFamily="18" charset="0"/>
              </a:rPr>
              <a:t>Attitude </a:t>
            </a:r>
            <a:r>
              <a:rPr lang="en-US" sz="1100" i="1" dirty="0" smtClean="0">
                <a:solidFill>
                  <a:schemeClr val="accent5">
                    <a:lumMod val="75000"/>
                  </a:schemeClr>
                </a:solidFill>
                <a:latin typeface="+mj-lt"/>
                <a:cs typeface="Times New Roman" panose="02020603050405020304" pitchFamily="18" charset="0"/>
              </a:rPr>
              <a:t>(positive, optimistic)</a:t>
            </a:r>
          </a:p>
          <a:p>
            <a:pPr marL="171450" indent="-171450"/>
            <a:r>
              <a:rPr lang="en-US" sz="1100" b="1" dirty="0">
                <a:solidFill>
                  <a:schemeClr val="accent5">
                    <a:lumMod val="75000"/>
                  </a:schemeClr>
                </a:solidFill>
                <a:latin typeface="+mj-lt"/>
                <a:cs typeface="Times New Roman" panose="02020603050405020304" pitchFamily="18" charset="0"/>
              </a:rPr>
              <a:t>Charisma</a:t>
            </a:r>
            <a:r>
              <a:rPr lang="en-US" sz="1100" dirty="0" smtClean="0">
                <a:solidFill>
                  <a:schemeClr val="accent5">
                    <a:lumMod val="75000"/>
                  </a:schemeClr>
                </a:solidFill>
                <a:latin typeface="+mj-lt"/>
                <a:cs typeface="Times New Roman" panose="02020603050405020304" pitchFamily="18" charset="0"/>
              </a:rPr>
              <a:t> </a:t>
            </a:r>
            <a:r>
              <a:rPr lang="en-US" sz="1100" i="1" dirty="0" smtClean="0">
                <a:solidFill>
                  <a:schemeClr val="accent5">
                    <a:lumMod val="75000"/>
                  </a:schemeClr>
                </a:solidFill>
                <a:latin typeface="+mj-lt"/>
                <a:cs typeface="Times New Roman" panose="02020603050405020304" pitchFamily="18" charset="0"/>
              </a:rPr>
              <a:t>(friendly, good with people)</a:t>
            </a:r>
          </a:p>
          <a:p>
            <a:pPr marL="171450" indent="-171450"/>
            <a:r>
              <a:rPr lang="en-US" sz="1100" b="1" dirty="0">
                <a:solidFill>
                  <a:schemeClr val="accent5">
                    <a:lumMod val="75000"/>
                  </a:schemeClr>
                </a:solidFill>
                <a:latin typeface="+mj-lt"/>
                <a:cs typeface="Times New Roman" panose="02020603050405020304" pitchFamily="18" charset="0"/>
              </a:rPr>
              <a:t>Ambition</a:t>
            </a:r>
            <a:r>
              <a:rPr lang="en-US" sz="1100" dirty="0" smtClean="0">
                <a:solidFill>
                  <a:schemeClr val="accent5">
                    <a:lumMod val="75000"/>
                  </a:schemeClr>
                </a:solidFill>
                <a:latin typeface="+mj-lt"/>
                <a:cs typeface="Times New Roman" panose="02020603050405020304" pitchFamily="18" charset="0"/>
              </a:rPr>
              <a:t> </a:t>
            </a:r>
            <a:r>
              <a:rPr lang="en-US" sz="1100" i="1" dirty="0" smtClean="0">
                <a:solidFill>
                  <a:schemeClr val="accent5">
                    <a:lumMod val="75000"/>
                  </a:schemeClr>
                </a:solidFill>
                <a:latin typeface="+mj-lt"/>
                <a:cs typeface="Times New Roman" panose="02020603050405020304" pitchFamily="18" charset="0"/>
              </a:rPr>
              <a:t>(go-getter, strong work ethic)</a:t>
            </a:r>
          </a:p>
          <a:p>
            <a:pPr marL="171450" indent="-171450"/>
            <a:r>
              <a:rPr lang="en-US" sz="1100" b="1" dirty="0">
                <a:solidFill>
                  <a:schemeClr val="accent5">
                    <a:lumMod val="75000"/>
                  </a:schemeClr>
                </a:solidFill>
                <a:latin typeface="+mj-lt"/>
                <a:cs typeface="Times New Roman" panose="02020603050405020304" pitchFamily="18" charset="0"/>
              </a:rPr>
              <a:t>Empathy</a:t>
            </a:r>
            <a:r>
              <a:rPr lang="en-US" sz="1100" i="1" dirty="0" smtClean="0">
                <a:solidFill>
                  <a:schemeClr val="accent5">
                    <a:lumMod val="75000"/>
                  </a:schemeClr>
                </a:solidFill>
                <a:latin typeface="+mj-lt"/>
                <a:cs typeface="Times New Roman" panose="02020603050405020304" pitchFamily="18" charset="0"/>
              </a:rPr>
              <a:t> (genuinely care about others needs)</a:t>
            </a:r>
          </a:p>
          <a:p>
            <a:pPr marL="171450" indent="-171450"/>
            <a:r>
              <a:rPr lang="en-US" sz="1100" b="1" dirty="0">
                <a:solidFill>
                  <a:schemeClr val="accent5">
                    <a:lumMod val="75000"/>
                  </a:schemeClr>
                </a:solidFill>
                <a:latin typeface="+mj-lt"/>
                <a:cs typeface="Times New Roman" panose="02020603050405020304" pitchFamily="18" charset="0"/>
              </a:rPr>
              <a:t>Discipline</a:t>
            </a:r>
            <a:r>
              <a:rPr lang="en-US" sz="1100" i="1" dirty="0" smtClean="0">
                <a:solidFill>
                  <a:schemeClr val="accent5">
                    <a:lumMod val="75000"/>
                  </a:schemeClr>
                </a:solidFill>
                <a:latin typeface="+mj-lt"/>
                <a:cs typeface="Times New Roman" panose="02020603050405020304" pitchFamily="18" charset="0"/>
              </a:rPr>
              <a:t> (focused, undistracted)</a:t>
            </a:r>
          </a:p>
          <a:p>
            <a:pPr marL="171450" indent="-171450"/>
            <a:endParaRPr lang="en-US" sz="1400" i="1" dirty="0">
              <a:solidFill>
                <a:schemeClr val="accent5">
                  <a:lumMod val="75000"/>
                </a:schemeClr>
              </a:solidFill>
              <a:latin typeface="+mj-lt"/>
              <a:cs typeface="Times New Roman" panose="02020603050405020304" pitchFamily="18" charset="0"/>
            </a:endParaRPr>
          </a:p>
          <a:p>
            <a:pPr marL="171450" indent="-171450"/>
            <a:endParaRPr lang="en-US" sz="1400" i="1" dirty="0">
              <a:solidFill>
                <a:schemeClr val="accent5">
                  <a:lumMod val="75000"/>
                </a:schemeClr>
              </a:solidFill>
              <a:latin typeface="+mj-lt"/>
              <a:cs typeface="Times New Roman" panose="02020603050405020304" pitchFamily="18" charset="0"/>
            </a:endParaRPr>
          </a:p>
        </p:txBody>
      </p:sp>
      <p:pic>
        <p:nvPicPr>
          <p:cNvPr id="1026" name="Picture 2" descr="http://images.clipartpanda.com/world-people-holding-hands-around-the-world-h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743200"/>
            <a:ext cx="2619092" cy="2619092"/>
          </a:xfrm>
          <a:prstGeom prst="rect">
            <a:avLst/>
          </a:prstGeom>
          <a:noFill/>
          <a:extLst>
            <a:ext uri="{909E8E84-426E-40DD-AFC4-6F175D3DCCD1}">
              <a14:hiddenFill xmlns:a14="http://schemas.microsoft.com/office/drawing/2010/main">
                <a:solidFill>
                  <a:srgbClr val="FFFFFF"/>
                </a:solidFill>
              </a14:hiddenFill>
            </a:ext>
          </a:extLst>
        </p:spPr>
      </p:pic>
      <p:sp>
        <p:nvSpPr>
          <p:cNvPr id="13" name="Rounded Rectangle 12"/>
          <p:cNvSpPr/>
          <p:nvPr/>
        </p:nvSpPr>
        <p:spPr>
          <a:xfrm>
            <a:off x="190500" y="4522208"/>
            <a:ext cx="3048000" cy="2025712"/>
          </a:xfrm>
          <a:prstGeom prst="roundRect">
            <a:avLst/>
          </a:prstGeom>
          <a:solidFill>
            <a:schemeClr val="bg2"/>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2"/>
          <p:cNvSpPr txBox="1">
            <a:spLocks/>
          </p:cNvSpPr>
          <p:nvPr/>
        </p:nvSpPr>
        <p:spPr>
          <a:xfrm>
            <a:off x="266700" y="4706296"/>
            <a:ext cx="876300" cy="3048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1400" dirty="0" smtClean="0">
                <a:solidFill>
                  <a:schemeClr val="accent5">
                    <a:lumMod val="75000"/>
                  </a:schemeClr>
                </a:solidFill>
                <a:latin typeface="Arial Black" panose="020B0A04020102020204" pitchFamily="34" charset="0"/>
                <a:cs typeface="Times New Roman" panose="02020603050405020304" pitchFamily="18" charset="0"/>
              </a:rPr>
              <a:t>PRICE:</a:t>
            </a:r>
            <a:endParaRPr lang="en-US" sz="1400" dirty="0">
              <a:solidFill>
                <a:schemeClr val="accent5">
                  <a:lumMod val="75000"/>
                </a:schemeClr>
              </a:solidFill>
              <a:latin typeface="Arial Black" panose="020B0A04020102020204" pitchFamily="34" charset="0"/>
              <a:cs typeface="Times New Roman" panose="02020603050405020304" pitchFamily="18" charset="0"/>
            </a:endParaRPr>
          </a:p>
        </p:txBody>
      </p:sp>
      <p:sp>
        <p:nvSpPr>
          <p:cNvPr id="15" name="Content Placeholder 2"/>
          <p:cNvSpPr txBox="1">
            <a:spLocks/>
          </p:cNvSpPr>
          <p:nvPr/>
        </p:nvSpPr>
        <p:spPr>
          <a:xfrm>
            <a:off x="1143000" y="4748546"/>
            <a:ext cx="1219200" cy="262550"/>
          </a:xfrm>
          <a:prstGeom prst="rect">
            <a:avLst/>
          </a:prstGeom>
        </p:spPr>
        <p:txBody>
          <a:bodyPr vert="horz" lIns="0" tIns="0" rIns="0" bIns="0">
            <a:normAutofit fontScale="475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4000" dirty="0" smtClean="0">
                <a:solidFill>
                  <a:schemeClr val="tx2">
                    <a:lumMod val="60000"/>
                    <a:lumOff val="40000"/>
                  </a:schemeClr>
                </a:solidFill>
                <a:latin typeface="Arial Black" panose="020B0A04020102020204" pitchFamily="34" charset="0"/>
                <a:cs typeface="Times New Roman" panose="02020603050405020304" pitchFamily="18" charset="0"/>
              </a:rPr>
              <a:t>Priceless</a:t>
            </a:r>
          </a:p>
        </p:txBody>
      </p:sp>
      <p:sp>
        <p:nvSpPr>
          <p:cNvPr id="16" name="Content Placeholder 2"/>
          <p:cNvSpPr txBox="1">
            <a:spLocks/>
          </p:cNvSpPr>
          <p:nvPr/>
        </p:nvSpPr>
        <p:spPr>
          <a:xfrm>
            <a:off x="266700" y="4971864"/>
            <a:ext cx="2971800" cy="138442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100" b="1" dirty="0" smtClean="0">
                <a:solidFill>
                  <a:schemeClr val="accent5">
                    <a:lumMod val="75000"/>
                  </a:schemeClr>
                </a:solidFill>
                <a:latin typeface="+mj-lt"/>
                <a:cs typeface="Times New Roman" panose="02020603050405020304" pitchFamily="18" charset="0"/>
              </a:rPr>
              <a:t>The more you develop and improve your product, the more people will discover your value and what you have to offer. (</a:t>
            </a:r>
            <a:r>
              <a:rPr lang="en-US" sz="1100" dirty="0" smtClean="0">
                <a:solidFill>
                  <a:schemeClr val="accent5">
                    <a:lumMod val="75000"/>
                  </a:schemeClr>
                </a:solidFill>
                <a:latin typeface="+mj-lt"/>
                <a:cs typeface="Times New Roman" panose="02020603050405020304" pitchFamily="18" charset="0"/>
              </a:rPr>
              <a:t>For example, when you increase your education, improve your communication skills, display good character and demonstrate a strong work ethic, employers will want to hire you and pay you a larger salary.)</a:t>
            </a:r>
            <a:endParaRPr lang="en-US" sz="1400" i="1" dirty="0">
              <a:solidFill>
                <a:schemeClr val="accent5">
                  <a:lumMod val="75000"/>
                </a:schemeClr>
              </a:solidFill>
              <a:latin typeface="+mj-lt"/>
              <a:cs typeface="Times New Roman" panose="02020603050405020304" pitchFamily="18" charset="0"/>
            </a:endParaRPr>
          </a:p>
          <a:p>
            <a:pPr marL="171450" indent="-171450"/>
            <a:endParaRPr lang="en-US" sz="1400" i="1" dirty="0">
              <a:solidFill>
                <a:schemeClr val="accent5">
                  <a:lumMod val="75000"/>
                </a:schemeClr>
              </a:solidFill>
              <a:latin typeface="+mj-lt"/>
              <a:cs typeface="Times New Roman" panose="02020603050405020304" pitchFamily="18" charset="0"/>
            </a:endParaRPr>
          </a:p>
        </p:txBody>
      </p:sp>
      <p:sp>
        <p:nvSpPr>
          <p:cNvPr id="17" name="Rounded Rectangle 16"/>
          <p:cNvSpPr/>
          <p:nvPr/>
        </p:nvSpPr>
        <p:spPr>
          <a:xfrm>
            <a:off x="5943600" y="1665840"/>
            <a:ext cx="3048000" cy="2101912"/>
          </a:xfrm>
          <a:prstGeom prst="roundRect">
            <a:avLst/>
          </a:prstGeom>
          <a:solidFill>
            <a:schemeClr val="bg2"/>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a:xfrm>
            <a:off x="6019800" y="1862752"/>
            <a:ext cx="1219200" cy="3048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1400" dirty="0" smtClean="0">
                <a:solidFill>
                  <a:schemeClr val="accent5">
                    <a:lumMod val="75000"/>
                  </a:schemeClr>
                </a:solidFill>
                <a:latin typeface="Arial Black" panose="020B0A04020102020204" pitchFamily="34" charset="0"/>
                <a:cs typeface="Times New Roman" panose="02020603050405020304" pitchFamily="18" charset="0"/>
              </a:rPr>
              <a:t>PLACE:</a:t>
            </a:r>
            <a:endParaRPr lang="en-US" sz="1400" dirty="0">
              <a:solidFill>
                <a:schemeClr val="accent5">
                  <a:lumMod val="75000"/>
                </a:schemeClr>
              </a:solidFill>
              <a:latin typeface="Arial Black" panose="020B0A04020102020204" pitchFamily="34" charset="0"/>
              <a:cs typeface="Times New Roman" panose="02020603050405020304" pitchFamily="18" charset="0"/>
            </a:endParaRPr>
          </a:p>
        </p:txBody>
      </p:sp>
      <p:sp>
        <p:nvSpPr>
          <p:cNvPr id="19" name="Content Placeholder 2"/>
          <p:cNvSpPr txBox="1">
            <a:spLocks/>
          </p:cNvSpPr>
          <p:nvPr/>
        </p:nvSpPr>
        <p:spPr>
          <a:xfrm>
            <a:off x="6934200" y="1876331"/>
            <a:ext cx="1981200" cy="335733"/>
          </a:xfrm>
          <a:prstGeom prst="rect">
            <a:avLst/>
          </a:prstGeom>
        </p:spPr>
        <p:txBody>
          <a:bodyPr vert="horz" lIns="0" tIns="0" rIns="0" bIns="0">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1600" dirty="0" smtClean="0">
                <a:solidFill>
                  <a:schemeClr val="tx2">
                    <a:lumMod val="60000"/>
                    <a:lumOff val="40000"/>
                  </a:schemeClr>
                </a:solidFill>
                <a:latin typeface="Arial Black" panose="020B0A04020102020204" pitchFamily="34" charset="0"/>
                <a:cs typeface="Times New Roman" panose="02020603050405020304" pitchFamily="18" charset="0"/>
              </a:rPr>
              <a:t>Wherever You Go</a:t>
            </a:r>
          </a:p>
        </p:txBody>
      </p:sp>
      <p:sp>
        <p:nvSpPr>
          <p:cNvPr id="20" name="Content Placeholder 2"/>
          <p:cNvSpPr txBox="1">
            <a:spLocks/>
          </p:cNvSpPr>
          <p:nvPr/>
        </p:nvSpPr>
        <p:spPr>
          <a:xfrm>
            <a:off x="6019799" y="2172832"/>
            <a:ext cx="2976327" cy="156096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100" b="1" dirty="0">
                <a:solidFill>
                  <a:schemeClr val="accent5">
                    <a:lumMod val="75000"/>
                  </a:schemeClr>
                </a:solidFill>
                <a:latin typeface="+mj-lt"/>
                <a:cs typeface="Times New Roman" panose="02020603050405020304" pitchFamily="18" charset="0"/>
              </a:rPr>
              <a:t>Make </a:t>
            </a:r>
            <a:r>
              <a:rPr lang="en-US" sz="1100" b="1" dirty="0" smtClean="0">
                <a:solidFill>
                  <a:schemeClr val="accent5">
                    <a:lumMod val="75000"/>
                  </a:schemeClr>
                </a:solidFill>
                <a:latin typeface="+mj-lt"/>
                <a:cs typeface="Times New Roman" panose="02020603050405020304" pitchFamily="18" charset="0"/>
              </a:rPr>
              <a:t>a lasting impact </a:t>
            </a:r>
            <a:r>
              <a:rPr lang="en-US" sz="1100" b="1" dirty="0">
                <a:solidFill>
                  <a:schemeClr val="accent5">
                    <a:lumMod val="75000"/>
                  </a:schemeClr>
                </a:solidFill>
                <a:latin typeface="+mj-lt"/>
                <a:cs typeface="Times New Roman" panose="02020603050405020304" pitchFamily="18" charset="0"/>
              </a:rPr>
              <a:t>on the people you come in </a:t>
            </a:r>
            <a:r>
              <a:rPr lang="en-US" sz="1100" b="1" dirty="0">
                <a:solidFill>
                  <a:schemeClr val="accent5">
                    <a:lumMod val="75000"/>
                  </a:schemeClr>
                </a:solidFill>
                <a:latin typeface="+mj-lt"/>
                <a:cs typeface="Times New Roman" panose="02020603050405020304" pitchFamily="18" charset="0"/>
              </a:rPr>
              <a:t>contact with every day. </a:t>
            </a:r>
            <a:r>
              <a:rPr lang="en-US" sz="1100" b="1" dirty="0">
                <a:solidFill>
                  <a:schemeClr val="accent5">
                    <a:lumMod val="75000"/>
                  </a:schemeClr>
                </a:solidFill>
                <a:latin typeface="+mj-lt"/>
                <a:cs typeface="Times New Roman" panose="02020603050405020304" pitchFamily="18" charset="0"/>
              </a:rPr>
              <a:t>Be accessible and put </a:t>
            </a:r>
            <a:r>
              <a:rPr lang="en-US" sz="1100" b="1" dirty="0">
                <a:solidFill>
                  <a:schemeClr val="accent5">
                    <a:lumMod val="75000"/>
                  </a:schemeClr>
                </a:solidFill>
                <a:latin typeface="+mj-lt"/>
                <a:cs typeface="Times New Roman" panose="02020603050405020304" pitchFamily="18" charset="0"/>
              </a:rPr>
              <a:t>yourself out </a:t>
            </a:r>
            <a:r>
              <a:rPr lang="en-US" sz="1100" b="1" dirty="0" smtClean="0">
                <a:solidFill>
                  <a:schemeClr val="accent5">
                    <a:lumMod val="75000"/>
                  </a:schemeClr>
                </a:solidFill>
                <a:latin typeface="+mj-lt"/>
                <a:cs typeface="Times New Roman" panose="02020603050405020304" pitchFamily="18" charset="0"/>
              </a:rPr>
              <a:t>there in a positive light (in public, at home, and online). </a:t>
            </a:r>
            <a:r>
              <a:rPr lang="en-US" sz="1100" b="1" dirty="0">
                <a:solidFill>
                  <a:schemeClr val="accent5">
                    <a:lumMod val="75000"/>
                  </a:schemeClr>
                </a:solidFill>
                <a:latin typeface="+mj-lt"/>
                <a:cs typeface="Times New Roman" panose="02020603050405020304" pitchFamily="18" charset="0"/>
              </a:rPr>
              <a:t>Look </a:t>
            </a:r>
            <a:r>
              <a:rPr lang="en-US" sz="1100" b="1" dirty="0">
                <a:solidFill>
                  <a:schemeClr val="accent5">
                    <a:lumMod val="75000"/>
                  </a:schemeClr>
                </a:solidFill>
                <a:latin typeface="+mj-lt"/>
                <a:cs typeface="Times New Roman" panose="02020603050405020304" pitchFamily="18" charset="0"/>
              </a:rPr>
              <a:t>for </a:t>
            </a:r>
            <a:r>
              <a:rPr lang="en-US" sz="1100" b="1" dirty="0">
                <a:solidFill>
                  <a:schemeClr val="accent5">
                    <a:lumMod val="75000"/>
                  </a:schemeClr>
                </a:solidFill>
                <a:latin typeface="+mj-lt"/>
                <a:cs typeface="Times New Roman" panose="02020603050405020304" pitchFamily="18" charset="0"/>
              </a:rPr>
              <a:t>places </a:t>
            </a:r>
            <a:r>
              <a:rPr lang="en-US" sz="1100" b="1" dirty="0" smtClean="0">
                <a:solidFill>
                  <a:schemeClr val="accent5">
                    <a:lumMod val="75000"/>
                  </a:schemeClr>
                </a:solidFill>
                <a:latin typeface="+mj-lt"/>
                <a:cs typeface="Times New Roman" panose="02020603050405020304" pitchFamily="18" charset="0"/>
              </a:rPr>
              <a:t>you can go to meet the growing needs</a:t>
            </a:r>
            <a:r>
              <a:rPr lang="en-US" sz="1100" b="1" dirty="0">
                <a:solidFill>
                  <a:schemeClr val="accent5">
                    <a:lumMod val="75000"/>
                  </a:schemeClr>
                </a:solidFill>
                <a:latin typeface="+mj-lt"/>
                <a:cs typeface="Times New Roman" panose="02020603050405020304" pitchFamily="18" charset="0"/>
              </a:rPr>
              <a:t>. </a:t>
            </a:r>
            <a:r>
              <a:rPr lang="en-US" sz="1100" b="1" dirty="0">
                <a:solidFill>
                  <a:schemeClr val="accent5">
                    <a:lumMod val="75000"/>
                  </a:schemeClr>
                </a:solidFill>
                <a:latin typeface="+mj-lt"/>
                <a:cs typeface="Times New Roman" panose="02020603050405020304" pitchFamily="18" charset="0"/>
              </a:rPr>
              <a:t>As the marketing guru, Zig </a:t>
            </a:r>
            <a:r>
              <a:rPr lang="en-US" sz="1100" b="1" dirty="0" err="1">
                <a:solidFill>
                  <a:schemeClr val="accent5">
                    <a:lumMod val="75000"/>
                  </a:schemeClr>
                </a:solidFill>
                <a:latin typeface="+mj-lt"/>
                <a:cs typeface="Times New Roman" panose="02020603050405020304" pitchFamily="18" charset="0"/>
              </a:rPr>
              <a:t>Ziglar</a:t>
            </a:r>
            <a:r>
              <a:rPr lang="en-US" sz="1100" b="1" dirty="0">
                <a:solidFill>
                  <a:schemeClr val="accent5">
                    <a:lumMod val="75000"/>
                  </a:schemeClr>
                </a:solidFill>
                <a:latin typeface="+mj-lt"/>
                <a:cs typeface="Times New Roman" panose="02020603050405020304" pitchFamily="18" charset="0"/>
              </a:rPr>
              <a:t>, </a:t>
            </a:r>
            <a:r>
              <a:rPr lang="en-US" sz="1100" b="1" dirty="0" smtClean="0">
                <a:solidFill>
                  <a:schemeClr val="accent5">
                    <a:lumMod val="75000"/>
                  </a:schemeClr>
                </a:solidFill>
                <a:latin typeface="+mj-lt"/>
                <a:cs typeface="Times New Roman" panose="02020603050405020304" pitchFamily="18" charset="0"/>
              </a:rPr>
              <a:t>says, </a:t>
            </a:r>
            <a:r>
              <a:rPr lang="en-US" sz="1100" b="1" dirty="0">
                <a:solidFill>
                  <a:schemeClr val="accent5">
                    <a:lumMod val="75000"/>
                  </a:schemeClr>
                </a:solidFill>
                <a:latin typeface="+mj-lt"/>
                <a:cs typeface="Times New Roman" panose="02020603050405020304" pitchFamily="18" charset="0"/>
              </a:rPr>
              <a:t>“If we help others get what they want, we will in turn get what we want</a:t>
            </a:r>
            <a:r>
              <a:rPr lang="en-US" sz="1100" b="1" dirty="0">
                <a:solidFill>
                  <a:schemeClr val="accent5">
                    <a:lumMod val="75000"/>
                  </a:schemeClr>
                </a:solidFill>
                <a:latin typeface="+mj-lt"/>
                <a:cs typeface="Times New Roman" panose="02020603050405020304" pitchFamily="18" charset="0"/>
              </a:rPr>
              <a:t>.”</a:t>
            </a:r>
            <a:endParaRPr lang="en-US" sz="1100" b="1" dirty="0">
              <a:solidFill>
                <a:schemeClr val="accent5">
                  <a:lumMod val="75000"/>
                </a:schemeClr>
              </a:solidFill>
              <a:latin typeface="+mj-lt"/>
              <a:cs typeface="Times New Roman" panose="02020603050405020304" pitchFamily="18" charset="0"/>
            </a:endParaRPr>
          </a:p>
          <a:p>
            <a:pPr marL="171450" indent="-171450"/>
            <a:endParaRPr lang="en-US" sz="1400" i="1" dirty="0">
              <a:solidFill>
                <a:schemeClr val="accent5">
                  <a:lumMod val="75000"/>
                </a:schemeClr>
              </a:solidFill>
              <a:latin typeface="+mj-lt"/>
              <a:cs typeface="Times New Roman" panose="02020603050405020304" pitchFamily="18" charset="0"/>
            </a:endParaRPr>
          </a:p>
        </p:txBody>
      </p:sp>
      <p:sp>
        <p:nvSpPr>
          <p:cNvPr id="21" name="Rounded Rectangle 20"/>
          <p:cNvSpPr/>
          <p:nvPr/>
        </p:nvSpPr>
        <p:spPr>
          <a:xfrm>
            <a:off x="5948127" y="4490520"/>
            <a:ext cx="3048000" cy="2101912"/>
          </a:xfrm>
          <a:prstGeom prst="roundRect">
            <a:avLst/>
          </a:prstGeom>
          <a:solidFill>
            <a:schemeClr val="bg2"/>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txBox="1">
            <a:spLocks/>
          </p:cNvSpPr>
          <p:nvPr/>
        </p:nvSpPr>
        <p:spPr>
          <a:xfrm>
            <a:off x="6024326" y="4687432"/>
            <a:ext cx="1481373" cy="3048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1400" dirty="0" smtClean="0">
                <a:solidFill>
                  <a:schemeClr val="accent5">
                    <a:lumMod val="75000"/>
                  </a:schemeClr>
                </a:solidFill>
                <a:latin typeface="Arial Black" panose="020B0A04020102020204" pitchFamily="34" charset="0"/>
                <a:cs typeface="Times New Roman" panose="02020603050405020304" pitchFamily="18" charset="0"/>
              </a:rPr>
              <a:t>PROMOTION:</a:t>
            </a:r>
            <a:endParaRPr lang="en-US" sz="1400" dirty="0">
              <a:solidFill>
                <a:schemeClr val="accent5">
                  <a:lumMod val="75000"/>
                </a:schemeClr>
              </a:solidFill>
              <a:latin typeface="Arial Black" panose="020B0A04020102020204" pitchFamily="34" charset="0"/>
              <a:cs typeface="Times New Roman" panose="02020603050405020304" pitchFamily="18" charset="0"/>
            </a:endParaRPr>
          </a:p>
        </p:txBody>
      </p:sp>
      <p:sp>
        <p:nvSpPr>
          <p:cNvPr id="23" name="Content Placeholder 2"/>
          <p:cNvSpPr txBox="1">
            <a:spLocks/>
          </p:cNvSpPr>
          <p:nvPr/>
        </p:nvSpPr>
        <p:spPr>
          <a:xfrm>
            <a:off x="7467600" y="4688187"/>
            <a:ext cx="1223726" cy="335733"/>
          </a:xfrm>
          <a:prstGeom prst="rect">
            <a:avLst/>
          </a:prstGeom>
        </p:spPr>
        <p:txBody>
          <a:bodyPr vert="horz" lIns="0" tIns="0" rIns="0" bIns="0">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pPr>
            <a:r>
              <a:rPr lang="en-US" sz="1900" dirty="0">
                <a:solidFill>
                  <a:schemeClr val="tx2">
                    <a:lumMod val="60000"/>
                    <a:lumOff val="40000"/>
                  </a:schemeClr>
                </a:solidFill>
                <a:latin typeface="Arial Black" panose="020B0A04020102020204" pitchFamily="34" charset="0"/>
                <a:cs typeface="Times New Roman" panose="02020603050405020304" pitchFamily="18" charset="0"/>
              </a:rPr>
              <a:t>Your Life</a:t>
            </a:r>
          </a:p>
        </p:txBody>
      </p:sp>
      <p:sp>
        <p:nvSpPr>
          <p:cNvPr id="24" name="Content Placeholder 2"/>
          <p:cNvSpPr txBox="1">
            <a:spLocks/>
          </p:cNvSpPr>
          <p:nvPr/>
        </p:nvSpPr>
        <p:spPr>
          <a:xfrm>
            <a:off x="6024327" y="4997512"/>
            <a:ext cx="2971800" cy="163188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100" b="1" dirty="0" smtClean="0">
                <a:solidFill>
                  <a:schemeClr val="accent5">
                    <a:lumMod val="75000"/>
                  </a:schemeClr>
                </a:solidFill>
                <a:latin typeface="+mj-lt"/>
                <a:cs typeface="Times New Roman" panose="02020603050405020304" pitchFamily="18" charset="0"/>
              </a:rPr>
              <a:t>YOU are a marketable commodity! You don’t have to advertise because your life will speak for itself. You are someone the world needs and wants! Believe in yourself and continue to improve upon the product you are presenting. You offer a unique value that is rare. Make a difference. Change lives. Show the world what one person’s life could be worth.</a:t>
            </a:r>
            <a:endParaRPr lang="en-US" sz="1400" i="1" dirty="0">
              <a:solidFill>
                <a:schemeClr val="accent5">
                  <a:lumMod val="75000"/>
                </a:schemeClr>
              </a:solidFill>
              <a:latin typeface="+mj-lt"/>
              <a:cs typeface="Times New Roman" panose="02020603050405020304" pitchFamily="18" charset="0"/>
            </a:endParaRPr>
          </a:p>
        </p:txBody>
      </p:sp>
      <p:sp>
        <p:nvSpPr>
          <p:cNvPr id="26" name="Bent-Up Arrow 25"/>
          <p:cNvSpPr/>
          <p:nvPr/>
        </p:nvSpPr>
        <p:spPr>
          <a:xfrm>
            <a:off x="3238500" y="5535064"/>
            <a:ext cx="1219200" cy="4602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Bent-Up Arrow 27"/>
          <p:cNvSpPr/>
          <p:nvPr/>
        </p:nvSpPr>
        <p:spPr>
          <a:xfrm flipH="1">
            <a:off x="4728927" y="5535064"/>
            <a:ext cx="1219200" cy="4602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Bent-Up Arrow 28"/>
          <p:cNvSpPr/>
          <p:nvPr/>
        </p:nvSpPr>
        <p:spPr>
          <a:xfrm flipV="1">
            <a:off x="3200400" y="2130582"/>
            <a:ext cx="1219200" cy="4602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Bent-Up Arrow 29"/>
          <p:cNvSpPr/>
          <p:nvPr/>
        </p:nvSpPr>
        <p:spPr>
          <a:xfrm flipH="1" flipV="1">
            <a:off x="4724400" y="2130582"/>
            <a:ext cx="1219200" cy="4602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575643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par>
                          <p:cTn id="20" fill="hold">
                            <p:stCondLst>
                              <p:cond delay="500"/>
                            </p:stCondLst>
                            <p:childTnLst>
                              <p:par>
                                <p:cTn id="21" presetID="26" presetClass="emph" presetSubtype="0" fill="hold" grpId="1" nodeType="afterEffect">
                                  <p:stCondLst>
                                    <p:cond delay="0"/>
                                  </p:stCondLst>
                                  <p:childTnLst>
                                    <p:animEffect transition="out" filter="fade">
                                      <p:cBhvr>
                                        <p:cTn id="22" dur="500" tmFilter="0, 0; .2, .5; .8, .5; 1, 0"/>
                                        <p:tgtEl>
                                          <p:spTgt spid="4"/>
                                        </p:tgtEl>
                                      </p:cBhvr>
                                    </p:animEffect>
                                    <p:animScale>
                                      <p:cBhvr>
                                        <p:cTn id="23" dur="250" autoRev="1" fill="hold"/>
                                        <p:tgtEl>
                                          <p:spTgt spid="4"/>
                                        </p:tgtEl>
                                      </p:cBhvr>
                                      <p:by x="105000" y="105000"/>
                                    </p:animScale>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 calcmode="lin" valueType="num">
                                      <p:cBhvr>
                                        <p:cTn id="33" dur="1000" fill="hold"/>
                                        <p:tgtEl>
                                          <p:spTgt spid="1026"/>
                                        </p:tgtEl>
                                        <p:attrNameLst>
                                          <p:attrName>ppt_w</p:attrName>
                                        </p:attrNameLst>
                                      </p:cBhvr>
                                      <p:tavLst>
                                        <p:tav tm="0">
                                          <p:val>
                                            <p:fltVal val="0"/>
                                          </p:val>
                                        </p:tav>
                                        <p:tav tm="100000">
                                          <p:val>
                                            <p:strVal val="#ppt_w"/>
                                          </p:val>
                                        </p:tav>
                                      </p:tavLst>
                                    </p:anim>
                                    <p:anim calcmode="lin" valueType="num">
                                      <p:cBhvr>
                                        <p:cTn id="34" dur="1000" fill="hold"/>
                                        <p:tgtEl>
                                          <p:spTgt spid="1026"/>
                                        </p:tgtEl>
                                        <p:attrNameLst>
                                          <p:attrName>ppt_h</p:attrName>
                                        </p:attrNameLst>
                                      </p:cBhvr>
                                      <p:tavLst>
                                        <p:tav tm="0">
                                          <p:val>
                                            <p:fltVal val="0"/>
                                          </p:val>
                                        </p:tav>
                                        <p:tav tm="100000">
                                          <p:val>
                                            <p:strVal val="#ppt_h"/>
                                          </p:val>
                                        </p:tav>
                                      </p:tavLst>
                                    </p:anim>
                                    <p:anim calcmode="lin" valueType="num">
                                      <p:cBhvr>
                                        <p:cTn id="35" dur="1000" fill="hold"/>
                                        <p:tgtEl>
                                          <p:spTgt spid="1026"/>
                                        </p:tgtEl>
                                        <p:attrNameLst>
                                          <p:attrName>style.rotation</p:attrName>
                                        </p:attrNameLst>
                                      </p:cBhvr>
                                      <p:tavLst>
                                        <p:tav tm="0">
                                          <p:val>
                                            <p:fltVal val="90"/>
                                          </p:val>
                                        </p:tav>
                                        <p:tav tm="100000">
                                          <p:val>
                                            <p:fltVal val="0"/>
                                          </p:val>
                                        </p:tav>
                                      </p:tavLst>
                                    </p:anim>
                                    <p:animEffect transition="in" filter="fade">
                                      <p:cBhvr>
                                        <p:cTn id="36" dur="1000"/>
                                        <p:tgtEl>
                                          <p:spTgt spid="1026"/>
                                        </p:tgtEl>
                                      </p:cBhvr>
                                    </p:animEffect>
                                  </p:childTnLst>
                                </p:cTn>
                              </p:par>
                            </p:childTnLst>
                          </p:cTn>
                        </p:par>
                        <p:par>
                          <p:cTn id="37" fill="hold">
                            <p:stCondLst>
                              <p:cond delay="1000"/>
                            </p:stCondLst>
                            <p:childTnLst>
                              <p:par>
                                <p:cTn id="38" presetID="26" presetClass="emph" presetSubtype="0" fill="hold" nodeType="afterEffect">
                                  <p:stCondLst>
                                    <p:cond delay="0"/>
                                  </p:stCondLst>
                                  <p:childTnLst>
                                    <p:animEffect transition="out" filter="fade">
                                      <p:cBhvr>
                                        <p:cTn id="39" dur="500" tmFilter="0, 0; .2, .5; .8, .5; 1, 0"/>
                                        <p:tgtEl>
                                          <p:spTgt spid="1026"/>
                                        </p:tgtEl>
                                      </p:cBhvr>
                                    </p:animEffect>
                                    <p:animScale>
                                      <p:cBhvr>
                                        <p:cTn id="40" dur="250" autoRev="1" fill="hold"/>
                                        <p:tgtEl>
                                          <p:spTgt spid="1026"/>
                                        </p:tgtEl>
                                      </p:cBhvr>
                                      <p:by x="105000" y="105000"/>
                                    </p:animScale>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0" end="0"/>
                                            </p:txEl>
                                          </p:spTgt>
                                        </p:tgtEl>
                                        <p:attrNameLst>
                                          <p:attrName>style.visibility</p:attrName>
                                        </p:attrNameLst>
                                      </p:cBhvr>
                                      <p:to>
                                        <p:strVal val="visible"/>
                                      </p:to>
                                    </p:set>
                                    <p:anim calcmode="lin" valueType="num">
                                      <p:cBhvr additive="base">
                                        <p:cTn id="4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anim calcmode="lin" valueType="num">
                                      <p:cBhvr additive="base">
                                        <p:cTn id="5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anim calcmode="lin" valueType="num">
                                      <p:cBhvr additive="base">
                                        <p:cTn id="5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3" end="3"/>
                                            </p:txEl>
                                          </p:spTgt>
                                        </p:tgtEl>
                                        <p:attrNameLst>
                                          <p:attrName>style.visibility</p:attrName>
                                        </p:attrNameLst>
                                      </p:cBhvr>
                                      <p:to>
                                        <p:strVal val="visible"/>
                                      </p:to>
                                    </p:set>
                                    <p:anim calcmode="lin" valueType="num">
                                      <p:cBhvr additive="base">
                                        <p:cTn id="6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5">
                                            <p:txEl>
                                              <p:pRg st="4" end="4"/>
                                            </p:txEl>
                                          </p:spTgt>
                                        </p:tgtEl>
                                        <p:attrNameLst>
                                          <p:attrName>style.visibility</p:attrName>
                                        </p:attrNameLst>
                                      </p:cBhvr>
                                      <p:to>
                                        <p:strVal val="visible"/>
                                      </p:to>
                                    </p:set>
                                    <p:anim calcmode="lin" valueType="num">
                                      <p:cBhvr additive="base">
                                        <p:cTn id="6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5">
                                            <p:txEl>
                                              <p:pRg st="5" end="5"/>
                                            </p:txEl>
                                          </p:spTgt>
                                        </p:tgtEl>
                                        <p:attrNameLst>
                                          <p:attrName>style.visibility</p:attrName>
                                        </p:attrNameLst>
                                      </p:cBhvr>
                                      <p:to>
                                        <p:strVal val="visible"/>
                                      </p:to>
                                    </p:set>
                                    <p:anim calcmode="lin" valueType="num">
                                      <p:cBhvr additive="base">
                                        <p:cTn id="7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5">
                                            <p:txEl>
                                              <p:pRg st="6" end="6"/>
                                            </p:txEl>
                                          </p:spTgt>
                                        </p:tgtEl>
                                        <p:attrNameLst>
                                          <p:attrName>style.visibility</p:attrName>
                                        </p:attrNameLst>
                                      </p:cBhvr>
                                      <p:to>
                                        <p:strVal val="visible"/>
                                      </p:to>
                                    </p:set>
                                    <p:anim calcmode="lin" valueType="num">
                                      <p:cBhvr additive="base">
                                        <p:cTn id="8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3"/>
                                        </p:tgtEl>
                                        <p:attrNameLst>
                                          <p:attrName>style.visibility</p:attrName>
                                        </p:attrNameLst>
                                      </p:cBhvr>
                                      <p:to>
                                        <p:strVal val="visible"/>
                                      </p:to>
                                    </p:set>
                                    <p:animEffect transition="in" filter="fade">
                                      <p:cBhvr>
                                        <p:cTn id="87" dur="500"/>
                                        <p:tgtEl>
                                          <p:spTgt spid="13"/>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4"/>
                                        </p:tgtEl>
                                        <p:attrNameLst>
                                          <p:attrName>style.visibility</p:attrName>
                                        </p:attrNameLst>
                                      </p:cBhvr>
                                      <p:to>
                                        <p:strVal val="visible"/>
                                      </p:to>
                                    </p:set>
                                    <p:animEffect transition="in" filter="fade">
                                      <p:cBhvr>
                                        <p:cTn id="90" dur="500"/>
                                        <p:tgtEl>
                                          <p:spTgt spid="14"/>
                                        </p:tgtEl>
                                      </p:cBhvr>
                                    </p:animEffect>
                                  </p:childTnLst>
                                </p:cTn>
                              </p:par>
                            </p:childTnLst>
                          </p:cTn>
                        </p:par>
                        <p:par>
                          <p:cTn id="91" fill="hold">
                            <p:stCondLst>
                              <p:cond delay="500"/>
                            </p:stCondLst>
                            <p:childTnLst>
                              <p:par>
                                <p:cTn id="92" presetID="22" presetClass="entr" presetSubtype="4"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Effect transition="in" filter="wipe(down)">
                                      <p:cBhvr>
                                        <p:cTn id="94" dur="500"/>
                                        <p:tgtEl>
                                          <p:spTgt spid="26"/>
                                        </p:tgtEl>
                                      </p:cBhvr>
                                    </p:animEffect>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 calcmode="lin" valueType="num">
                                      <p:cBhvr>
                                        <p:cTn id="99" dur="500" fill="hold"/>
                                        <p:tgtEl>
                                          <p:spTgt spid="15"/>
                                        </p:tgtEl>
                                        <p:attrNameLst>
                                          <p:attrName>ppt_w</p:attrName>
                                        </p:attrNameLst>
                                      </p:cBhvr>
                                      <p:tavLst>
                                        <p:tav tm="0">
                                          <p:val>
                                            <p:fltVal val="0"/>
                                          </p:val>
                                        </p:tav>
                                        <p:tav tm="100000">
                                          <p:val>
                                            <p:strVal val="#ppt_w"/>
                                          </p:val>
                                        </p:tav>
                                      </p:tavLst>
                                    </p:anim>
                                    <p:anim calcmode="lin" valueType="num">
                                      <p:cBhvr>
                                        <p:cTn id="100" dur="500" fill="hold"/>
                                        <p:tgtEl>
                                          <p:spTgt spid="15"/>
                                        </p:tgtEl>
                                        <p:attrNameLst>
                                          <p:attrName>ppt_h</p:attrName>
                                        </p:attrNameLst>
                                      </p:cBhvr>
                                      <p:tavLst>
                                        <p:tav tm="0">
                                          <p:val>
                                            <p:fltVal val="0"/>
                                          </p:val>
                                        </p:tav>
                                        <p:tav tm="100000">
                                          <p:val>
                                            <p:strVal val="#ppt_h"/>
                                          </p:val>
                                        </p:tav>
                                      </p:tavLst>
                                    </p:anim>
                                    <p:animEffect transition="in" filter="fade">
                                      <p:cBhvr>
                                        <p:cTn id="101" dur="500"/>
                                        <p:tgtEl>
                                          <p:spTgt spid="15"/>
                                        </p:tgtEl>
                                      </p:cBhvr>
                                    </p:animEffect>
                                  </p:childTnLst>
                                </p:cTn>
                              </p:par>
                            </p:childTnLst>
                          </p:cTn>
                        </p:par>
                        <p:par>
                          <p:cTn id="102" fill="hold">
                            <p:stCondLst>
                              <p:cond delay="500"/>
                            </p:stCondLst>
                            <p:childTnLst>
                              <p:par>
                                <p:cTn id="103" presetID="26" presetClass="emph" presetSubtype="0" fill="hold" grpId="1" nodeType="afterEffect">
                                  <p:stCondLst>
                                    <p:cond delay="0"/>
                                  </p:stCondLst>
                                  <p:childTnLst>
                                    <p:animEffect transition="out" filter="fade">
                                      <p:cBhvr>
                                        <p:cTn id="104" dur="500" tmFilter="0, 0; .2, .5; .8, .5; 1, 0"/>
                                        <p:tgtEl>
                                          <p:spTgt spid="15"/>
                                        </p:tgtEl>
                                      </p:cBhvr>
                                    </p:animEffect>
                                    <p:animScale>
                                      <p:cBhvr>
                                        <p:cTn id="105" dur="250" autoRev="1" fill="hold"/>
                                        <p:tgtEl>
                                          <p:spTgt spid="15"/>
                                        </p:tgtEl>
                                      </p:cBhvr>
                                      <p:by x="105000" y="105000"/>
                                    </p:animScale>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grpId="0" nodeType="click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500" fill="hold"/>
                                        <p:tgtEl>
                                          <p:spTgt spid="16"/>
                                        </p:tgtEl>
                                        <p:attrNameLst>
                                          <p:attrName>ppt_w</p:attrName>
                                        </p:attrNameLst>
                                      </p:cBhvr>
                                      <p:tavLst>
                                        <p:tav tm="0">
                                          <p:val>
                                            <p:fltVal val="0"/>
                                          </p:val>
                                        </p:tav>
                                        <p:tav tm="100000">
                                          <p:val>
                                            <p:strVal val="#ppt_w"/>
                                          </p:val>
                                        </p:tav>
                                      </p:tavLst>
                                    </p:anim>
                                    <p:anim calcmode="lin" valueType="num">
                                      <p:cBhvr>
                                        <p:cTn id="111" dur="500" fill="hold"/>
                                        <p:tgtEl>
                                          <p:spTgt spid="16"/>
                                        </p:tgtEl>
                                        <p:attrNameLst>
                                          <p:attrName>ppt_h</p:attrName>
                                        </p:attrNameLst>
                                      </p:cBhvr>
                                      <p:tavLst>
                                        <p:tav tm="0">
                                          <p:val>
                                            <p:fltVal val="0"/>
                                          </p:val>
                                        </p:tav>
                                        <p:tav tm="100000">
                                          <p:val>
                                            <p:strVal val="#ppt_h"/>
                                          </p:val>
                                        </p:tav>
                                      </p:tavLst>
                                    </p:anim>
                                    <p:animEffect transition="in" filter="fade">
                                      <p:cBhvr>
                                        <p:cTn id="112" dur="500"/>
                                        <p:tgtEl>
                                          <p:spTgt spid="16"/>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17"/>
                                        </p:tgtEl>
                                        <p:attrNameLst>
                                          <p:attrName>style.visibility</p:attrName>
                                        </p:attrNameLst>
                                      </p:cBhvr>
                                      <p:to>
                                        <p:strVal val="visible"/>
                                      </p:to>
                                    </p:set>
                                    <p:animEffect transition="in" filter="fade">
                                      <p:cBhvr>
                                        <p:cTn id="117" dur="500"/>
                                        <p:tgtEl>
                                          <p:spTgt spid="17"/>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18"/>
                                        </p:tgtEl>
                                        <p:attrNameLst>
                                          <p:attrName>style.visibility</p:attrName>
                                        </p:attrNameLst>
                                      </p:cBhvr>
                                      <p:to>
                                        <p:strVal val="visible"/>
                                      </p:to>
                                    </p:set>
                                    <p:animEffect transition="in" filter="fade">
                                      <p:cBhvr>
                                        <p:cTn id="120" dur="500"/>
                                        <p:tgtEl>
                                          <p:spTgt spid="18"/>
                                        </p:tgtEl>
                                      </p:cBhvr>
                                    </p:animEffect>
                                  </p:childTnLst>
                                </p:cTn>
                              </p:par>
                            </p:childTnLst>
                          </p:cTn>
                        </p:par>
                        <p:par>
                          <p:cTn id="121" fill="hold">
                            <p:stCondLst>
                              <p:cond delay="500"/>
                            </p:stCondLst>
                            <p:childTnLst>
                              <p:par>
                                <p:cTn id="122" presetID="22" presetClass="entr" presetSubtype="2"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Effect transition="in" filter="wipe(right)">
                                      <p:cBhvr>
                                        <p:cTn id="124" dur="500"/>
                                        <p:tgtEl>
                                          <p:spTgt spid="30"/>
                                        </p:tgtEl>
                                      </p:cBhvr>
                                    </p:animEffect>
                                  </p:childTnLst>
                                </p:cTn>
                              </p:par>
                            </p:childTnLst>
                          </p:cTn>
                        </p:par>
                      </p:childTnLst>
                    </p:cTn>
                  </p:par>
                  <p:par>
                    <p:cTn id="125" fill="hold">
                      <p:stCondLst>
                        <p:cond delay="indefinite"/>
                      </p:stCondLst>
                      <p:childTnLst>
                        <p:par>
                          <p:cTn id="126" fill="hold">
                            <p:stCondLst>
                              <p:cond delay="0"/>
                            </p:stCondLst>
                            <p:childTnLst>
                              <p:par>
                                <p:cTn id="127" presetID="53" presetClass="entr" presetSubtype="16" fill="hold" grpId="0" nodeType="clickEffect">
                                  <p:stCondLst>
                                    <p:cond delay="0"/>
                                  </p:stCondLst>
                                  <p:childTnLst>
                                    <p:set>
                                      <p:cBhvr>
                                        <p:cTn id="128" dur="1" fill="hold">
                                          <p:stCondLst>
                                            <p:cond delay="0"/>
                                          </p:stCondLst>
                                        </p:cTn>
                                        <p:tgtEl>
                                          <p:spTgt spid="19"/>
                                        </p:tgtEl>
                                        <p:attrNameLst>
                                          <p:attrName>style.visibility</p:attrName>
                                        </p:attrNameLst>
                                      </p:cBhvr>
                                      <p:to>
                                        <p:strVal val="visible"/>
                                      </p:to>
                                    </p:set>
                                    <p:anim calcmode="lin" valueType="num">
                                      <p:cBhvr>
                                        <p:cTn id="129" dur="500" fill="hold"/>
                                        <p:tgtEl>
                                          <p:spTgt spid="19"/>
                                        </p:tgtEl>
                                        <p:attrNameLst>
                                          <p:attrName>ppt_w</p:attrName>
                                        </p:attrNameLst>
                                      </p:cBhvr>
                                      <p:tavLst>
                                        <p:tav tm="0">
                                          <p:val>
                                            <p:fltVal val="0"/>
                                          </p:val>
                                        </p:tav>
                                        <p:tav tm="100000">
                                          <p:val>
                                            <p:strVal val="#ppt_w"/>
                                          </p:val>
                                        </p:tav>
                                      </p:tavLst>
                                    </p:anim>
                                    <p:anim calcmode="lin" valueType="num">
                                      <p:cBhvr>
                                        <p:cTn id="130" dur="500" fill="hold"/>
                                        <p:tgtEl>
                                          <p:spTgt spid="19"/>
                                        </p:tgtEl>
                                        <p:attrNameLst>
                                          <p:attrName>ppt_h</p:attrName>
                                        </p:attrNameLst>
                                      </p:cBhvr>
                                      <p:tavLst>
                                        <p:tav tm="0">
                                          <p:val>
                                            <p:fltVal val="0"/>
                                          </p:val>
                                        </p:tav>
                                        <p:tav tm="100000">
                                          <p:val>
                                            <p:strVal val="#ppt_h"/>
                                          </p:val>
                                        </p:tav>
                                      </p:tavLst>
                                    </p:anim>
                                    <p:animEffect transition="in" filter="fade">
                                      <p:cBhvr>
                                        <p:cTn id="131" dur="500"/>
                                        <p:tgtEl>
                                          <p:spTgt spid="19"/>
                                        </p:tgtEl>
                                      </p:cBhvr>
                                    </p:animEffect>
                                  </p:childTnLst>
                                </p:cTn>
                              </p:par>
                            </p:childTnLst>
                          </p:cTn>
                        </p:par>
                        <p:par>
                          <p:cTn id="132" fill="hold">
                            <p:stCondLst>
                              <p:cond delay="500"/>
                            </p:stCondLst>
                            <p:childTnLst>
                              <p:par>
                                <p:cTn id="133" presetID="26" presetClass="emph" presetSubtype="0" fill="hold" grpId="1" nodeType="afterEffect">
                                  <p:stCondLst>
                                    <p:cond delay="0"/>
                                  </p:stCondLst>
                                  <p:childTnLst>
                                    <p:animEffect transition="out" filter="fade">
                                      <p:cBhvr>
                                        <p:cTn id="134" dur="500" tmFilter="0, 0; .2, .5; .8, .5; 1, 0"/>
                                        <p:tgtEl>
                                          <p:spTgt spid="19"/>
                                        </p:tgtEl>
                                      </p:cBhvr>
                                    </p:animEffect>
                                    <p:animScale>
                                      <p:cBhvr>
                                        <p:cTn id="135" dur="250" autoRev="1" fill="hold"/>
                                        <p:tgtEl>
                                          <p:spTgt spid="19"/>
                                        </p:tgtEl>
                                      </p:cBhvr>
                                      <p:by x="105000" y="105000"/>
                                    </p:animScale>
                                  </p:childTnLst>
                                </p:cTn>
                              </p:par>
                            </p:childTnLst>
                          </p:cTn>
                        </p:par>
                      </p:childTnLst>
                    </p:cTn>
                  </p:par>
                  <p:par>
                    <p:cTn id="136" fill="hold">
                      <p:stCondLst>
                        <p:cond delay="indefinite"/>
                      </p:stCondLst>
                      <p:childTnLst>
                        <p:par>
                          <p:cTn id="137" fill="hold">
                            <p:stCondLst>
                              <p:cond delay="0"/>
                            </p:stCondLst>
                            <p:childTnLst>
                              <p:par>
                                <p:cTn id="138" presetID="53" presetClass="entr" presetSubtype="16" fill="hold" grpId="0" nodeType="clickEffect">
                                  <p:stCondLst>
                                    <p:cond delay="0"/>
                                  </p:stCondLst>
                                  <p:childTnLst>
                                    <p:set>
                                      <p:cBhvr>
                                        <p:cTn id="139" dur="1" fill="hold">
                                          <p:stCondLst>
                                            <p:cond delay="0"/>
                                          </p:stCondLst>
                                        </p:cTn>
                                        <p:tgtEl>
                                          <p:spTgt spid="20"/>
                                        </p:tgtEl>
                                        <p:attrNameLst>
                                          <p:attrName>style.visibility</p:attrName>
                                        </p:attrNameLst>
                                      </p:cBhvr>
                                      <p:to>
                                        <p:strVal val="visible"/>
                                      </p:to>
                                    </p:set>
                                    <p:anim calcmode="lin" valueType="num">
                                      <p:cBhvr>
                                        <p:cTn id="140" dur="500" fill="hold"/>
                                        <p:tgtEl>
                                          <p:spTgt spid="20"/>
                                        </p:tgtEl>
                                        <p:attrNameLst>
                                          <p:attrName>ppt_w</p:attrName>
                                        </p:attrNameLst>
                                      </p:cBhvr>
                                      <p:tavLst>
                                        <p:tav tm="0">
                                          <p:val>
                                            <p:fltVal val="0"/>
                                          </p:val>
                                        </p:tav>
                                        <p:tav tm="100000">
                                          <p:val>
                                            <p:strVal val="#ppt_w"/>
                                          </p:val>
                                        </p:tav>
                                      </p:tavLst>
                                    </p:anim>
                                    <p:anim calcmode="lin" valueType="num">
                                      <p:cBhvr>
                                        <p:cTn id="141" dur="500" fill="hold"/>
                                        <p:tgtEl>
                                          <p:spTgt spid="20"/>
                                        </p:tgtEl>
                                        <p:attrNameLst>
                                          <p:attrName>ppt_h</p:attrName>
                                        </p:attrNameLst>
                                      </p:cBhvr>
                                      <p:tavLst>
                                        <p:tav tm="0">
                                          <p:val>
                                            <p:fltVal val="0"/>
                                          </p:val>
                                        </p:tav>
                                        <p:tav tm="100000">
                                          <p:val>
                                            <p:strVal val="#ppt_h"/>
                                          </p:val>
                                        </p:tav>
                                      </p:tavLst>
                                    </p:anim>
                                    <p:animEffect transition="in" filter="fade">
                                      <p:cBhvr>
                                        <p:cTn id="142" dur="500"/>
                                        <p:tgtEl>
                                          <p:spTgt spid="20"/>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21"/>
                                        </p:tgtEl>
                                        <p:attrNameLst>
                                          <p:attrName>style.visibility</p:attrName>
                                        </p:attrNameLst>
                                      </p:cBhvr>
                                      <p:to>
                                        <p:strVal val="visible"/>
                                      </p:to>
                                    </p:set>
                                    <p:animEffect transition="in" filter="fade">
                                      <p:cBhvr>
                                        <p:cTn id="147" dur="500"/>
                                        <p:tgtEl>
                                          <p:spTgt spid="21"/>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22"/>
                                        </p:tgtEl>
                                        <p:attrNameLst>
                                          <p:attrName>style.visibility</p:attrName>
                                        </p:attrNameLst>
                                      </p:cBhvr>
                                      <p:to>
                                        <p:strVal val="visible"/>
                                      </p:to>
                                    </p:set>
                                    <p:animEffect transition="in" filter="fade">
                                      <p:cBhvr>
                                        <p:cTn id="150" dur="500"/>
                                        <p:tgtEl>
                                          <p:spTgt spid="22"/>
                                        </p:tgtEl>
                                      </p:cBhvr>
                                    </p:animEffect>
                                  </p:childTnLst>
                                </p:cTn>
                              </p:par>
                            </p:childTnLst>
                          </p:cTn>
                        </p:par>
                        <p:par>
                          <p:cTn id="151" fill="hold">
                            <p:stCondLst>
                              <p:cond delay="500"/>
                            </p:stCondLst>
                            <p:childTnLst>
                              <p:par>
                                <p:cTn id="152" presetID="22" presetClass="entr" presetSubtype="4" fill="hold" grpId="0" nodeType="afterEffect">
                                  <p:stCondLst>
                                    <p:cond delay="0"/>
                                  </p:stCondLst>
                                  <p:childTnLst>
                                    <p:set>
                                      <p:cBhvr>
                                        <p:cTn id="153" dur="1" fill="hold">
                                          <p:stCondLst>
                                            <p:cond delay="0"/>
                                          </p:stCondLst>
                                        </p:cTn>
                                        <p:tgtEl>
                                          <p:spTgt spid="28"/>
                                        </p:tgtEl>
                                        <p:attrNameLst>
                                          <p:attrName>style.visibility</p:attrName>
                                        </p:attrNameLst>
                                      </p:cBhvr>
                                      <p:to>
                                        <p:strVal val="visible"/>
                                      </p:to>
                                    </p:set>
                                    <p:animEffect transition="in" filter="wipe(down)">
                                      <p:cBhvr>
                                        <p:cTn id="154" dur="500"/>
                                        <p:tgtEl>
                                          <p:spTgt spid="28"/>
                                        </p:tgtEl>
                                      </p:cBhvr>
                                    </p:animEffect>
                                  </p:childTnLst>
                                </p:cTn>
                              </p:par>
                            </p:childTnLst>
                          </p:cTn>
                        </p:par>
                      </p:childTnLst>
                    </p:cTn>
                  </p:par>
                  <p:par>
                    <p:cTn id="155" fill="hold">
                      <p:stCondLst>
                        <p:cond delay="indefinite"/>
                      </p:stCondLst>
                      <p:childTnLst>
                        <p:par>
                          <p:cTn id="156" fill="hold">
                            <p:stCondLst>
                              <p:cond delay="0"/>
                            </p:stCondLst>
                            <p:childTnLst>
                              <p:par>
                                <p:cTn id="157" presetID="53" presetClass="entr" presetSubtype="16" fill="hold" grpId="0" nodeType="clickEffect">
                                  <p:stCondLst>
                                    <p:cond delay="0"/>
                                  </p:stCondLst>
                                  <p:childTnLst>
                                    <p:set>
                                      <p:cBhvr>
                                        <p:cTn id="158" dur="1" fill="hold">
                                          <p:stCondLst>
                                            <p:cond delay="0"/>
                                          </p:stCondLst>
                                        </p:cTn>
                                        <p:tgtEl>
                                          <p:spTgt spid="23"/>
                                        </p:tgtEl>
                                        <p:attrNameLst>
                                          <p:attrName>style.visibility</p:attrName>
                                        </p:attrNameLst>
                                      </p:cBhvr>
                                      <p:to>
                                        <p:strVal val="visible"/>
                                      </p:to>
                                    </p:set>
                                    <p:anim calcmode="lin" valueType="num">
                                      <p:cBhvr>
                                        <p:cTn id="159" dur="500" fill="hold"/>
                                        <p:tgtEl>
                                          <p:spTgt spid="23"/>
                                        </p:tgtEl>
                                        <p:attrNameLst>
                                          <p:attrName>ppt_w</p:attrName>
                                        </p:attrNameLst>
                                      </p:cBhvr>
                                      <p:tavLst>
                                        <p:tav tm="0">
                                          <p:val>
                                            <p:fltVal val="0"/>
                                          </p:val>
                                        </p:tav>
                                        <p:tav tm="100000">
                                          <p:val>
                                            <p:strVal val="#ppt_w"/>
                                          </p:val>
                                        </p:tav>
                                      </p:tavLst>
                                    </p:anim>
                                    <p:anim calcmode="lin" valueType="num">
                                      <p:cBhvr>
                                        <p:cTn id="160" dur="500" fill="hold"/>
                                        <p:tgtEl>
                                          <p:spTgt spid="23"/>
                                        </p:tgtEl>
                                        <p:attrNameLst>
                                          <p:attrName>ppt_h</p:attrName>
                                        </p:attrNameLst>
                                      </p:cBhvr>
                                      <p:tavLst>
                                        <p:tav tm="0">
                                          <p:val>
                                            <p:fltVal val="0"/>
                                          </p:val>
                                        </p:tav>
                                        <p:tav tm="100000">
                                          <p:val>
                                            <p:strVal val="#ppt_h"/>
                                          </p:val>
                                        </p:tav>
                                      </p:tavLst>
                                    </p:anim>
                                    <p:animEffect transition="in" filter="fade">
                                      <p:cBhvr>
                                        <p:cTn id="161" dur="500"/>
                                        <p:tgtEl>
                                          <p:spTgt spid="23"/>
                                        </p:tgtEl>
                                      </p:cBhvr>
                                    </p:animEffect>
                                  </p:childTnLst>
                                </p:cTn>
                              </p:par>
                            </p:childTnLst>
                          </p:cTn>
                        </p:par>
                        <p:par>
                          <p:cTn id="162" fill="hold">
                            <p:stCondLst>
                              <p:cond delay="500"/>
                            </p:stCondLst>
                            <p:childTnLst>
                              <p:par>
                                <p:cTn id="163" presetID="26" presetClass="emph" presetSubtype="0" fill="hold" grpId="1" nodeType="afterEffect">
                                  <p:stCondLst>
                                    <p:cond delay="0"/>
                                  </p:stCondLst>
                                  <p:childTnLst>
                                    <p:animEffect transition="out" filter="fade">
                                      <p:cBhvr>
                                        <p:cTn id="164" dur="500" tmFilter="0, 0; .2, .5; .8, .5; 1, 0"/>
                                        <p:tgtEl>
                                          <p:spTgt spid="23"/>
                                        </p:tgtEl>
                                      </p:cBhvr>
                                    </p:animEffect>
                                    <p:animScale>
                                      <p:cBhvr>
                                        <p:cTn id="165" dur="250" autoRev="1" fill="hold"/>
                                        <p:tgtEl>
                                          <p:spTgt spid="23"/>
                                        </p:tgtEl>
                                      </p:cBhvr>
                                      <p:by x="105000" y="105000"/>
                                    </p:animScale>
                                  </p:childTnLst>
                                </p:cTn>
                              </p:par>
                            </p:childTnLst>
                          </p:cTn>
                        </p:par>
                      </p:childTnLst>
                    </p:cTn>
                  </p:par>
                  <p:par>
                    <p:cTn id="166" fill="hold">
                      <p:stCondLst>
                        <p:cond delay="indefinite"/>
                      </p:stCondLst>
                      <p:childTnLst>
                        <p:par>
                          <p:cTn id="167" fill="hold">
                            <p:stCondLst>
                              <p:cond delay="0"/>
                            </p:stCondLst>
                            <p:childTnLst>
                              <p:par>
                                <p:cTn id="168" presetID="53" presetClass="entr" presetSubtype="16" fill="hold" grpId="0" nodeType="clickEffect">
                                  <p:stCondLst>
                                    <p:cond delay="0"/>
                                  </p:stCondLst>
                                  <p:childTnLst>
                                    <p:set>
                                      <p:cBhvr>
                                        <p:cTn id="169" dur="1" fill="hold">
                                          <p:stCondLst>
                                            <p:cond delay="0"/>
                                          </p:stCondLst>
                                        </p:cTn>
                                        <p:tgtEl>
                                          <p:spTgt spid="24"/>
                                        </p:tgtEl>
                                        <p:attrNameLst>
                                          <p:attrName>style.visibility</p:attrName>
                                        </p:attrNameLst>
                                      </p:cBhvr>
                                      <p:to>
                                        <p:strVal val="visible"/>
                                      </p:to>
                                    </p:set>
                                    <p:anim calcmode="lin" valueType="num">
                                      <p:cBhvr>
                                        <p:cTn id="170" dur="500" fill="hold"/>
                                        <p:tgtEl>
                                          <p:spTgt spid="24"/>
                                        </p:tgtEl>
                                        <p:attrNameLst>
                                          <p:attrName>ppt_w</p:attrName>
                                        </p:attrNameLst>
                                      </p:cBhvr>
                                      <p:tavLst>
                                        <p:tav tm="0">
                                          <p:val>
                                            <p:fltVal val="0"/>
                                          </p:val>
                                        </p:tav>
                                        <p:tav tm="100000">
                                          <p:val>
                                            <p:strVal val="#ppt_w"/>
                                          </p:val>
                                        </p:tav>
                                      </p:tavLst>
                                    </p:anim>
                                    <p:anim calcmode="lin" valueType="num">
                                      <p:cBhvr>
                                        <p:cTn id="171" dur="500" fill="hold"/>
                                        <p:tgtEl>
                                          <p:spTgt spid="24"/>
                                        </p:tgtEl>
                                        <p:attrNameLst>
                                          <p:attrName>ppt_h</p:attrName>
                                        </p:attrNameLst>
                                      </p:cBhvr>
                                      <p:tavLst>
                                        <p:tav tm="0">
                                          <p:val>
                                            <p:fltVal val="0"/>
                                          </p:val>
                                        </p:tav>
                                        <p:tav tm="100000">
                                          <p:val>
                                            <p:strVal val="#ppt_h"/>
                                          </p:val>
                                        </p:tav>
                                      </p:tavLst>
                                    </p:anim>
                                    <p:animEffect transition="in" filter="fade">
                                      <p:cBhvr>
                                        <p:cTn id="1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P spid="4" grpId="0"/>
      <p:bldP spid="4" grpId="1"/>
      <p:bldP spid="13" grpId="0" animBg="1"/>
      <p:bldP spid="14" grpId="0"/>
      <p:bldP spid="15" grpId="0"/>
      <p:bldP spid="15" grpId="1"/>
      <p:bldP spid="16" grpId="0"/>
      <p:bldP spid="17" grpId="0" animBg="1"/>
      <p:bldP spid="18" grpId="0"/>
      <p:bldP spid="19" grpId="0"/>
      <p:bldP spid="19" grpId="1"/>
      <p:bldP spid="20" grpId="0"/>
      <p:bldP spid="21" grpId="0" animBg="1"/>
      <p:bldP spid="22" grpId="0"/>
      <p:bldP spid="23" grpId="0"/>
      <p:bldP spid="23" grpId="1"/>
      <p:bldP spid="24" grpId="0"/>
      <p:bldP spid="26" grpId="0" animBg="1"/>
      <p:bldP spid="28" grpId="0" animBg="1"/>
      <p:bldP spid="29" grpId="0" animBg="1"/>
      <p:bldP spid="3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5">
      <a:dk1>
        <a:sysClr val="windowText" lastClr="000000"/>
      </a:dk1>
      <a:lt1>
        <a:sysClr val="window" lastClr="FFFFFF"/>
      </a:lt1>
      <a:dk2>
        <a:srgbClr val="842F73"/>
      </a:dk2>
      <a:lt2>
        <a:srgbClr val="F4E7ED"/>
      </a:lt2>
      <a:accent1>
        <a:srgbClr val="842F73"/>
      </a:accent1>
      <a:accent2>
        <a:srgbClr val="AC66BB"/>
      </a:accent2>
      <a:accent3>
        <a:srgbClr val="CE95AF"/>
      </a:accent3>
      <a:accent4>
        <a:srgbClr val="E5C6D4"/>
      </a:accent4>
      <a:accent5>
        <a:srgbClr val="842F73"/>
      </a:accent5>
      <a:accent6>
        <a:srgbClr val="D487C4"/>
      </a:accent6>
      <a:hlink>
        <a:srgbClr val="842F73"/>
      </a:hlink>
      <a:folHlink>
        <a:srgbClr val="AC66B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3048</TotalTime>
  <Words>277</Words>
  <Application>Microsoft Office PowerPoint</Application>
  <PresentationFormat>On-screen Show (4:3)</PresentationFormat>
  <Paragraphs>19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Your Personal Marketing Mix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Neessen</dc:creator>
  <cp:lastModifiedBy>James Neessen</cp:lastModifiedBy>
  <cp:revision>101</cp:revision>
  <dcterms:created xsi:type="dcterms:W3CDTF">2016-06-29T15:32:56Z</dcterms:created>
  <dcterms:modified xsi:type="dcterms:W3CDTF">2016-08-21T00:14:03Z</dcterms:modified>
</cp:coreProperties>
</file>