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7" r:id="rId8"/>
    <p:sldId id="261" r:id="rId9"/>
    <p:sldId id="269" r:id="rId10"/>
    <p:sldId id="260" r:id="rId11"/>
    <p:sldId id="268" r:id="rId12"/>
    <p:sldId id="262" r:id="rId13"/>
    <p:sldId id="270" r:id="rId14"/>
    <p:sldId id="263" r:id="rId15"/>
    <p:sldId id="271" r:id="rId16"/>
    <p:sldId id="264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Finals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5 - Automobiles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9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Find Q1, Q3, and </a:t>
            </a:r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IQR</a:t>
            </a: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endParaRPr lang="en-US" sz="32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defTabSz="914400">
              <a:spcAft>
                <a:spcPts val="0"/>
              </a:spcAft>
              <a:buClrTx/>
              <a:buSzTx/>
              <a:buNone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146" y="2180496"/>
            <a:ext cx="3737172" cy="392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19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Q1= 23</a:t>
            </a:r>
          </a:p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Q3= 40</a:t>
            </a:r>
          </a:p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endParaRPr lang="en-US" sz="40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IQR= 17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9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200" dirty="0"/>
              <a:t>Phil is driving on a snow covered road with a drag factor of 0.35. He brakes suddenly for an accident. The tires leave a yaw mark with a 63-foot chord and a middle ordinate of 5 feet. What is the minimum speed he could have been going?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3327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en-US" sz="7200" dirty="0"/>
              <a:t>23.1 MPH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87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/>
              <a:t>Saheel</a:t>
            </a:r>
            <a:r>
              <a:rPr lang="en-US" sz="2800" dirty="0"/>
              <a:t> has $20,000 property damage </a:t>
            </a:r>
            <a:r>
              <a:rPr lang="en-US" sz="2800" dirty="0" smtClean="0"/>
              <a:t>insurance. She also has </a:t>
            </a:r>
            <a:r>
              <a:rPr lang="en-US" sz="2800" dirty="0"/>
              <a:t>$5,000 comprehensive and collision </a:t>
            </a:r>
            <a:r>
              <a:rPr lang="en-US" sz="2800" dirty="0" smtClean="0"/>
              <a:t>insurance, both </a:t>
            </a:r>
            <a:r>
              <a:rPr lang="en-US" sz="2800" dirty="0"/>
              <a:t>with a $500 deductible. One evening he slides on a patch of ice and hits a parked car, causing $4,500 worth of </a:t>
            </a:r>
            <a:r>
              <a:rPr lang="en-US" sz="2800" dirty="0" smtClean="0"/>
              <a:t>damage to it. </a:t>
            </a:r>
            <a:r>
              <a:rPr lang="en-US" sz="2800" dirty="0"/>
              <a:t>The accident causes $1,750 of damage to his own car. How much will the insurance pay to fix both cars?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80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/>
              <a:t>$5,750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241425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4285" y="2181225"/>
            <a:ext cx="9483430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7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914400"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None/>
            </a:pPr>
            <a:r>
              <a:rPr lang="en-US" sz="4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Bodily Injury Liability</a:t>
            </a:r>
          </a:p>
          <a:p>
            <a:pPr marL="0" lvl="0" indent="0" algn="ctr" defTabSz="914400"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None/>
            </a:pPr>
            <a:r>
              <a:rPr lang="en-US" sz="4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Property Damage Liability</a:t>
            </a:r>
          </a:p>
          <a:p>
            <a:pPr marL="0" lvl="0" indent="0" algn="ctr" defTabSz="914400">
              <a:spcBef>
                <a:spcPts val="1000"/>
              </a:spcBef>
              <a:spcAft>
                <a:spcPts val="0"/>
              </a:spcAft>
              <a:buClr>
                <a:srgbClr val="9BAFB5"/>
              </a:buClr>
              <a:buSzTx/>
              <a:buNone/>
            </a:pPr>
            <a:r>
              <a:rPr lang="en-US" sz="44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Collision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8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Carla wants to place an advertisement in a local newspaper to sell her car. This piecewise function shows the cost of the advertisement given that x equals the number of lines.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If the advertisement she wants to place will be 8 lines, how much will the paper charge her?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2310" y="3318456"/>
            <a:ext cx="5486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414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ctr" defTabSz="914400">
              <a:spcAft>
                <a:spcPts val="0"/>
              </a:spcAft>
              <a:buClrTx/>
              <a:buSzTx/>
              <a:buNone/>
            </a:pPr>
            <a:r>
              <a:rPr lang="en-US" sz="9600" dirty="0">
                <a:solidFill>
                  <a:prstClr val="black"/>
                </a:solidFill>
                <a:latin typeface="Calibri"/>
              </a:rPr>
              <a:t>$49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91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Tim’s annual premium is $1,564 dollars. If he pays his premium semiannually, there is a 2 dollar surcharge on each semiannual payment. What is his semiannual payment? </a:t>
            </a:r>
          </a:p>
        </p:txBody>
      </p:sp>
    </p:spTree>
    <p:extLst>
      <p:ext uri="{BB962C8B-B14F-4D97-AF65-F5344CB8AC3E}">
        <p14:creationId xmlns:p14="http://schemas.microsoft.com/office/powerpoint/2010/main" val="191670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en-US" sz="6600" dirty="0"/>
              <a:t>$784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29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Find the mean, median, and mode of these windshield wiper prices: </a:t>
            </a:r>
          </a:p>
          <a:p>
            <a:pPr marL="0" indent="0">
              <a:buNone/>
            </a:pPr>
            <a:r>
              <a:rPr lang="en-US" sz="3600" dirty="0"/>
              <a:t>   </a:t>
            </a:r>
          </a:p>
          <a:p>
            <a:pPr marL="0" indent="0">
              <a:buNone/>
            </a:pPr>
            <a:r>
              <a:rPr lang="en-US" sz="3600" dirty="0"/>
              <a:t>    $20   $35  $13  $32  $25  $20  $27  $18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9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altLang="en-US" sz="4000" dirty="0"/>
              <a:t>Mean = $23.75</a:t>
            </a:r>
          </a:p>
          <a:p>
            <a:pPr algn="ctr">
              <a:buNone/>
            </a:pPr>
            <a:r>
              <a:rPr lang="en-US" altLang="en-US" sz="4000" dirty="0"/>
              <a:t>Median = $22.50</a:t>
            </a:r>
          </a:p>
          <a:p>
            <a:pPr algn="ctr">
              <a:buNone/>
            </a:pPr>
            <a:r>
              <a:rPr lang="en-US" altLang="en-US" sz="4000" dirty="0"/>
              <a:t>Mode = $20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777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3200" dirty="0"/>
              <a:t>Steve arrives at an accident where there are 4 skid marks of different lengths. He finds their measures to be 82 </a:t>
            </a:r>
            <a:r>
              <a:rPr lang="en-US" altLang="en-US" sz="3200" dirty="0" err="1"/>
              <a:t>ft</a:t>
            </a:r>
            <a:r>
              <a:rPr lang="en-US" altLang="en-US" sz="3200" dirty="0"/>
              <a:t>, 93 </a:t>
            </a:r>
            <a:r>
              <a:rPr lang="en-US" altLang="en-US" sz="3200" dirty="0" err="1"/>
              <a:t>ft</a:t>
            </a:r>
            <a:r>
              <a:rPr lang="en-US" altLang="en-US" sz="3200" dirty="0"/>
              <a:t>, 81 </a:t>
            </a:r>
            <a:r>
              <a:rPr lang="en-US" altLang="en-US" sz="3200" dirty="0" err="1"/>
              <a:t>ft</a:t>
            </a:r>
            <a:r>
              <a:rPr lang="en-US" altLang="en-US" sz="3200" dirty="0"/>
              <a:t>, and 83 ft. It is an asphalt road with a drag factor of 0.67. He is told the brake efficiency is 95%. What is the minimum speed the driver could have been going?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8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en-US" sz="6600" dirty="0"/>
              <a:t>40.2 MPH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4300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48</TotalTime>
  <Words>374</Words>
  <Application>Microsoft Office PowerPoint</Application>
  <PresentationFormat>Widescreen</PresentationFormat>
  <Paragraphs>50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Gill Sans MT</vt:lpstr>
      <vt:lpstr>Wingdings 2</vt:lpstr>
      <vt:lpstr>Dividend</vt:lpstr>
      <vt:lpstr>Finals Review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Finals Review</dc:title>
  <dc:creator>staff</dc:creator>
  <cp:lastModifiedBy>staff</cp:lastModifiedBy>
  <cp:revision>6</cp:revision>
  <dcterms:created xsi:type="dcterms:W3CDTF">2017-05-25T00:15:21Z</dcterms:created>
  <dcterms:modified xsi:type="dcterms:W3CDTF">2018-05-30T20:33:34Z</dcterms:modified>
</cp:coreProperties>
</file>