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81" r:id="rId24"/>
    <p:sldId id="282" r:id="rId25"/>
  </p:sldIdLst>
  <p:sldSz cx="9144000" cy="6858000" type="screen4x3"/>
  <p:notesSz cx="6858000" cy="9144000"/>
  <p:embeddedFontLst>
    <p:embeddedFont>
      <p:font typeface="Constantia" panose="02030602050306030303" pitchFamily="18"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14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 Brink" userId="09ceb724-058c-4c32-92dc-b8ccfc554a30" providerId="ADAL" clId="{0DD07889-67B7-4011-8D1B-CCE2C7D5CD86}"/>
    <pc:docChg chg="custSel delSld modSld">
      <pc:chgData name="Jennifer L Brink" userId="09ceb724-058c-4c32-92dc-b8ccfc554a30" providerId="ADAL" clId="{0DD07889-67B7-4011-8D1B-CCE2C7D5CD86}" dt="2020-03-17T18:47:44.875" v="167" actId="20577"/>
      <pc:docMkLst>
        <pc:docMk/>
      </pc:docMkLst>
      <pc:sldChg chg="modSp">
        <pc:chgData name="Jennifer L Brink" userId="09ceb724-058c-4c32-92dc-b8ccfc554a30" providerId="ADAL" clId="{0DD07889-67B7-4011-8D1B-CCE2C7D5CD86}" dt="2020-03-17T18:41:51.151" v="0" actId="20577"/>
        <pc:sldMkLst>
          <pc:docMk/>
          <pc:sldMk cId="0" sldId="257"/>
        </pc:sldMkLst>
        <pc:spChg chg="mod">
          <ac:chgData name="Jennifer L Brink" userId="09ceb724-058c-4c32-92dc-b8ccfc554a30" providerId="ADAL" clId="{0DD07889-67B7-4011-8D1B-CCE2C7D5CD86}" dt="2020-03-17T18:41:51.151" v="0" actId="20577"/>
          <ac:spMkLst>
            <pc:docMk/>
            <pc:sldMk cId="0" sldId="257"/>
            <ac:spMk id="126" creationId="{00000000-0000-0000-0000-000000000000}"/>
          </ac:spMkLst>
        </pc:spChg>
      </pc:sldChg>
      <pc:sldChg chg="modSp">
        <pc:chgData name="Jennifer L Brink" userId="09ceb724-058c-4c32-92dc-b8ccfc554a30" providerId="ADAL" clId="{0DD07889-67B7-4011-8D1B-CCE2C7D5CD86}" dt="2020-03-17T18:42:26.160" v="44" actId="255"/>
        <pc:sldMkLst>
          <pc:docMk/>
          <pc:sldMk cId="0" sldId="259"/>
        </pc:sldMkLst>
        <pc:spChg chg="mod">
          <ac:chgData name="Jennifer L Brink" userId="09ceb724-058c-4c32-92dc-b8ccfc554a30" providerId="ADAL" clId="{0DD07889-67B7-4011-8D1B-CCE2C7D5CD86}" dt="2020-03-17T18:42:26.160" v="44" actId="255"/>
          <ac:spMkLst>
            <pc:docMk/>
            <pc:sldMk cId="0" sldId="259"/>
            <ac:spMk id="137" creationId="{00000000-0000-0000-0000-000000000000}"/>
          </ac:spMkLst>
        </pc:spChg>
      </pc:sldChg>
      <pc:sldChg chg="del">
        <pc:chgData name="Jennifer L Brink" userId="09ceb724-058c-4c32-92dc-b8ccfc554a30" providerId="ADAL" clId="{0DD07889-67B7-4011-8D1B-CCE2C7D5CD86}" dt="2020-03-17T18:43:09.218" v="45" actId="2696"/>
        <pc:sldMkLst>
          <pc:docMk/>
          <pc:sldMk cId="0" sldId="261"/>
        </pc:sldMkLst>
      </pc:sldChg>
      <pc:sldChg chg="del">
        <pc:chgData name="Jennifer L Brink" userId="09ceb724-058c-4c32-92dc-b8ccfc554a30" providerId="ADAL" clId="{0DD07889-67B7-4011-8D1B-CCE2C7D5CD86}" dt="2020-03-17T18:44:39.173" v="46" actId="2696"/>
        <pc:sldMkLst>
          <pc:docMk/>
          <pc:sldMk cId="0" sldId="277"/>
        </pc:sldMkLst>
      </pc:sldChg>
      <pc:sldChg chg="del">
        <pc:chgData name="Jennifer L Brink" userId="09ceb724-058c-4c32-92dc-b8ccfc554a30" providerId="ADAL" clId="{0DD07889-67B7-4011-8D1B-CCE2C7D5CD86}" dt="2020-03-17T18:44:46.179" v="47" actId="2696"/>
        <pc:sldMkLst>
          <pc:docMk/>
          <pc:sldMk cId="0" sldId="278"/>
        </pc:sldMkLst>
      </pc:sldChg>
      <pc:sldChg chg="modSp">
        <pc:chgData name="Jennifer L Brink" userId="09ceb724-058c-4c32-92dc-b8ccfc554a30" providerId="ADAL" clId="{0DD07889-67B7-4011-8D1B-CCE2C7D5CD86}" dt="2020-03-17T18:46:36.844" v="111" actId="20577"/>
        <pc:sldMkLst>
          <pc:docMk/>
          <pc:sldMk cId="0" sldId="280"/>
        </pc:sldMkLst>
        <pc:spChg chg="mod">
          <ac:chgData name="Jennifer L Brink" userId="09ceb724-058c-4c32-92dc-b8ccfc554a30" providerId="ADAL" clId="{0DD07889-67B7-4011-8D1B-CCE2C7D5CD86}" dt="2020-03-17T18:46:36.844" v="111" actId="20577"/>
          <ac:spMkLst>
            <pc:docMk/>
            <pc:sldMk cId="0" sldId="280"/>
            <ac:spMk id="251" creationId="{00000000-0000-0000-0000-000000000000}"/>
          </ac:spMkLst>
        </pc:spChg>
      </pc:sldChg>
      <pc:sldChg chg="modSp">
        <pc:chgData name="Jennifer L Brink" userId="09ceb724-058c-4c32-92dc-b8ccfc554a30" providerId="ADAL" clId="{0DD07889-67B7-4011-8D1B-CCE2C7D5CD86}" dt="2020-03-17T18:47:44.875" v="167" actId="20577"/>
        <pc:sldMkLst>
          <pc:docMk/>
          <pc:sldMk cId="0" sldId="281"/>
        </pc:sldMkLst>
        <pc:spChg chg="mod">
          <ac:chgData name="Jennifer L Brink" userId="09ceb724-058c-4c32-92dc-b8ccfc554a30" providerId="ADAL" clId="{0DD07889-67B7-4011-8D1B-CCE2C7D5CD86}" dt="2020-03-17T18:47:44.875" v="167" actId="20577"/>
          <ac:spMkLst>
            <pc:docMk/>
            <pc:sldMk cId="0" sldId="281"/>
            <ac:spMk id="25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18" name="Shape 11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3" name="Shape 17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8" name="Shape 17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3" name="Shape 18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0" name="Shape 19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95" name="Shape 1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5" name="Shape 20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1" name="Shape 21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60" name="Shape 26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0" name="Shape 13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41" name="Shape 14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52" name="Shape 15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57" name="Shape 15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3" name="Shape 16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8" name="Shape 16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9"/>
        <p:cNvGrpSpPr/>
        <p:nvPr/>
      </p:nvGrpSpPr>
      <p:grpSpPr>
        <a:xfrm>
          <a:off x="0" y="0"/>
          <a:ext cx="0" cy="0"/>
          <a:chOff x="0" y="0"/>
          <a:chExt cx="0" cy="0"/>
        </a:xfrm>
      </p:grpSpPr>
      <p:grpSp>
        <p:nvGrpSpPr>
          <p:cNvPr id="20" name="Shape 20"/>
          <p:cNvGrpSpPr/>
          <p:nvPr/>
        </p:nvGrpSpPr>
        <p:grpSpPr>
          <a:xfrm>
            <a:off x="0" y="0"/>
            <a:ext cx="9144000" cy="6858000"/>
            <a:chOff x="0" y="0"/>
            <a:chExt cx="9144000" cy="6858000"/>
          </a:xfrm>
        </p:grpSpPr>
        <p:sp>
          <p:nvSpPr>
            <p:cNvPr id="21" name="Shape 21"/>
            <p:cNvSpPr/>
            <p:nvPr/>
          </p:nvSpPr>
          <p:spPr>
            <a:xfrm>
              <a:off x="0" y="0"/>
              <a:ext cx="7162800"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2" name="Shape 22"/>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23" name="Shape 23"/>
          <p:cNvSpPr/>
          <p:nvPr/>
        </p:nvSpPr>
        <p:spPr>
          <a:xfrm rot="10800000">
            <a:off x="891821" y="5617774"/>
            <a:ext cx="7382935" cy="537210"/>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4" name="Shape 24"/>
          <p:cNvSpPr/>
          <p:nvPr/>
        </p:nvSpPr>
        <p:spPr>
          <a:xfrm>
            <a:off x="989952" y="1016990"/>
            <a:ext cx="7179733" cy="4831643"/>
          </a:xfrm>
          <a:prstGeom prst="rect">
            <a:avLst/>
          </a:prstGeom>
          <a:solidFill>
            <a:srgbClr val="FEFEFE"/>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25" name="Shape 25"/>
          <p:cNvSpPr/>
          <p:nvPr/>
        </p:nvSpPr>
        <p:spPr>
          <a:xfrm>
            <a:off x="990600" y="1009650"/>
            <a:ext cx="7179733" cy="4831643"/>
          </a:xfrm>
          <a:prstGeom prst="rect">
            <a:avLst/>
          </a:prstGeom>
          <a:blipFill rotWithShape="1">
            <a:blip r:embed="rId2">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26" name="Shape 26" descr="C:\Users\Administrator\Desktop\Pushpin Dev\Assets\pushpinLeft.png"/>
          <p:cNvPicPr preferRelativeResize="0"/>
          <p:nvPr/>
        </p:nvPicPr>
        <p:blipFill rotWithShape="1">
          <a:blip r:embed="rId3">
            <a:alphaModFix/>
          </a:blip>
          <a:srcRect/>
          <a:stretch/>
        </p:blipFill>
        <p:spPr>
          <a:xfrm rot="1435684">
            <a:off x="769521" y="702069"/>
            <a:ext cx="567831" cy="567830"/>
          </a:xfrm>
          <a:prstGeom prst="rect">
            <a:avLst/>
          </a:prstGeom>
          <a:noFill/>
          <a:ln>
            <a:noFill/>
          </a:ln>
        </p:spPr>
      </p:pic>
      <p:pic>
        <p:nvPicPr>
          <p:cNvPr id="27" name="Shape 27" descr="C:\Users\Administrator\Desktop\Pushpin Dev\Assets\pushpinLeft.png"/>
          <p:cNvPicPr preferRelativeResize="0"/>
          <p:nvPr/>
        </p:nvPicPr>
        <p:blipFill rotWithShape="1">
          <a:blip r:embed="rId3">
            <a:alphaModFix/>
          </a:blip>
          <a:srcRect/>
          <a:stretch/>
        </p:blipFill>
        <p:spPr>
          <a:xfrm rot="4096196">
            <a:off x="7855433" y="749720"/>
            <a:ext cx="566928" cy="566928"/>
          </a:xfrm>
          <a:prstGeom prst="rect">
            <a:avLst/>
          </a:prstGeom>
          <a:noFill/>
          <a:ln>
            <a:noFill/>
          </a:ln>
        </p:spPr>
      </p:pic>
      <p:sp>
        <p:nvSpPr>
          <p:cNvPr id="28" name="Shape 28"/>
          <p:cNvSpPr txBox="1">
            <a:spLocks noGrp="1"/>
          </p:cNvSpPr>
          <p:nvPr>
            <p:ph type="ctrTitle"/>
          </p:nvPr>
        </p:nvSpPr>
        <p:spPr>
          <a:xfrm>
            <a:off x="1727201" y="1794935"/>
            <a:ext cx="5723468" cy="1828090"/>
          </a:xfrm>
          <a:prstGeom prst="rect">
            <a:avLst/>
          </a:prstGeom>
          <a:noFill/>
          <a:ln>
            <a:noFill/>
          </a:ln>
        </p:spPr>
        <p:txBody>
          <a:bodyPr wrap="square" lIns="91425" tIns="91425" rIns="91425" bIns="91425" anchor="b" anchorCtr="0"/>
          <a:lstStyle>
            <a:lvl1pPr marL="0" marR="0" lvl="0" indent="0" algn="ctr" rtl="0">
              <a:spcBef>
                <a:spcPts val="0"/>
              </a:spcBef>
              <a:buClr>
                <a:schemeClr val="dk1"/>
              </a:buClr>
              <a:buFont typeface="Constantia"/>
              <a:buNone/>
              <a:defRPr sz="48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9" name="Shape 29"/>
          <p:cNvSpPr txBox="1">
            <a:spLocks noGrp="1"/>
          </p:cNvSpPr>
          <p:nvPr>
            <p:ph type="subTitle" idx="1"/>
          </p:nvPr>
        </p:nvSpPr>
        <p:spPr>
          <a:xfrm>
            <a:off x="1727200" y="3736622"/>
            <a:ext cx="5712179" cy="1524000"/>
          </a:xfrm>
          <a:prstGeom prst="rect">
            <a:avLst/>
          </a:prstGeom>
          <a:noFill/>
          <a:ln>
            <a:noFill/>
          </a:ln>
        </p:spPr>
        <p:txBody>
          <a:bodyPr wrap="square" lIns="91425" tIns="91425" rIns="91425" bIns="91425" anchor="t" anchorCtr="0"/>
          <a:lstStyle>
            <a:lvl1pPr marL="0" marR="0" lvl="0" indent="0" algn="ctr" rtl="0">
              <a:spcBef>
                <a:spcPts val="480"/>
              </a:spcBef>
              <a:buClr>
                <a:schemeClr val="accent2"/>
              </a:buClr>
              <a:buFont typeface="Courgette"/>
              <a:buNone/>
              <a:defRPr sz="2400" b="0" i="0" u="none" strike="noStrike" cap="none">
                <a:solidFill>
                  <a:schemeClr val="dk2"/>
                </a:solidFill>
                <a:latin typeface="Source Sans Pro"/>
                <a:ea typeface="Source Sans Pro"/>
                <a:cs typeface="Source Sans Pro"/>
                <a:sym typeface="Source Sans Pro"/>
              </a:defRPr>
            </a:lvl1pPr>
            <a:lvl2pPr marL="457200" marR="0" lvl="1" indent="0" algn="ctr" rtl="0">
              <a:spcBef>
                <a:spcPts val="440"/>
              </a:spcBef>
              <a:buClr>
                <a:schemeClr val="accent2"/>
              </a:buClr>
              <a:buFont typeface="Courgette"/>
              <a:buNone/>
              <a:defRPr sz="22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400"/>
              </a:spcBef>
              <a:buClr>
                <a:schemeClr val="accent2"/>
              </a:buClr>
              <a:buFont typeface="Courgette"/>
              <a:buNone/>
              <a:defRPr sz="20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60"/>
              </a:spcBef>
              <a:buClr>
                <a:schemeClr val="accent2"/>
              </a:buClr>
              <a:buFont typeface="Courgette"/>
              <a:buNone/>
              <a:defRPr sz="18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30" name="Shape 30"/>
          <p:cNvSpPr txBox="1">
            <a:spLocks noGrp="1"/>
          </p:cNvSpPr>
          <p:nvPr>
            <p:ph type="dt" idx="10"/>
          </p:nvPr>
        </p:nvSpPr>
        <p:spPr>
          <a:xfrm>
            <a:off x="6770676" y="535759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1" name="Shape 31"/>
          <p:cNvSpPr txBox="1">
            <a:spLocks noGrp="1"/>
          </p:cNvSpPr>
          <p:nvPr>
            <p:ph type="ftr" idx="11"/>
          </p:nvPr>
        </p:nvSpPr>
        <p:spPr>
          <a:xfrm>
            <a:off x="1174044" y="5357592"/>
            <a:ext cx="5034845" cy="365125"/>
          </a:xfrm>
          <a:prstGeom prst="rect">
            <a:avLst/>
          </a:prstGeom>
          <a:noFill/>
          <a:ln>
            <a:noFill/>
          </a:ln>
        </p:spPr>
        <p:txBody>
          <a:bodyPr wrap="square"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2" name="Shape 32"/>
          <p:cNvSpPr txBox="1">
            <a:spLocks noGrp="1"/>
          </p:cNvSpPr>
          <p:nvPr>
            <p:ph type="sldNum" idx="12"/>
          </p:nvPr>
        </p:nvSpPr>
        <p:spPr>
          <a:xfrm>
            <a:off x="6213930" y="5357592"/>
            <a:ext cx="554023" cy="365125"/>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6" name="Shape 106"/>
          <p:cNvSpPr txBox="1">
            <a:spLocks noGrp="1"/>
          </p:cNvSpPr>
          <p:nvPr>
            <p:ph type="body" idx="1"/>
          </p:nvPr>
        </p:nvSpPr>
        <p:spPr>
          <a:xfrm rot="5400000">
            <a:off x="2759337" y="822961"/>
            <a:ext cx="3603812" cy="6196405"/>
          </a:xfrm>
          <a:prstGeom prst="rect">
            <a:avLst/>
          </a:prstGeom>
          <a:noFill/>
          <a:ln>
            <a:noFill/>
          </a:ln>
        </p:spPr>
        <p:txBody>
          <a:bodyPr wrap="square" lIns="91425" tIns="91425" rIns="91425" bIns="91425" anchor="ctr"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07" name="Shape 107"/>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8" name="Shape 108"/>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9" name="Shape 109"/>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rot="5400000">
            <a:off x="4962879" y="2592212"/>
            <a:ext cx="4763911" cy="1430867"/>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2" name="Shape 112"/>
          <p:cNvSpPr txBox="1">
            <a:spLocks noGrp="1"/>
          </p:cNvSpPr>
          <p:nvPr>
            <p:ph type="body" idx="1"/>
          </p:nvPr>
        </p:nvSpPr>
        <p:spPr>
          <a:xfrm rot="5400000">
            <a:off x="1686277" y="718256"/>
            <a:ext cx="4402667" cy="5178779"/>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13" name="Shape 113"/>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4" name="Shape 114"/>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5" name="Shape 115"/>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5" name="Shape 35"/>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6" name="Shape 36"/>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7" name="Shape 37"/>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
        <p:cNvGrpSpPr/>
        <p:nvPr/>
      </p:nvGrpSpPr>
      <p:grpSpPr>
        <a:xfrm>
          <a:off x="0" y="0"/>
          <a:ext cx="0" cy="0"/>
          <a:chOff x="0" y="0"/>
          <a:chExt cx="0" cy="0"/>
        </a:xfrm>
      </p:grpSpPr>
      <p:sp>
        <p:nvSpPr>
          <p:cNvPr id="39" name="Shape 39"/>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0" name="Shape 40"/>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1" name="Shape 41"/>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4" name="Shape 44"/>
          <p:cNvSpPr txBox="1">
            <a:spLocks noGrp="1"/>
          </p:cNvSpPr>
          <p:nvPr>
            <p:ph type="body" idx="1"/>
          </p:nvPr>
        </p:nvSpPr>
        <p:spPr>
          <a:xfrm>
            <a:off x="1463040" y="2119257"/>
            <a:ext cx="6196405" cy="3603812"/>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45" name="Shape 45"/>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6" name="Shape 46"/>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7" name="Shape 47"/>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444979" y="2239430"/>
            <a:ext cx="6254044" cy="1362075"/>
          </a:xfrm>
          <a:prstGeom prst="rect">
            <a:avLst/>
          </a:prstGeom>
          <a:noFill/>
          <a:ln>
            <a:noFill/>
          </a:ln>
        </p:spPr>
        <p:txBody>
          <a:bodyPr wrap="square" lIns="91425" tIns="91425" rIns="91425" bIns="91425" anchor="b" anchorCtr="0"/>
          <a:lstStyle>
            <a:lvl1pPr marL="0" marR="0" lvl="0" indent="0" algn="ctr" rtl="0">
              <a:spcBef>
                <a:spcPts val="0"/>
              </a:spcBef>
              <a:buClr>
                <a:schemeClr val="dk1"/>
              </a:buClr>
              <a:buFont typeface="Constantia"/>
              <a:buNone/>
              <a:defRPr sz="40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0" name="Shape 50"/>
          <p:cNvSpPr txBox="1">
            <a:spLocks noGrp="1"/>
          </p:cNvSpPr>
          <p:nvPr>
            <p:ph type="body" idx="1"/>
          </p:nvPr>
        </p:nvSpPr>
        <p:spPr>
          <a:xfrm>
            <a:off x="1456267" y="3725334"/>
            <a:ext cx="6231467" cy="1309511"/>
          </a:xfrm>
          <a:prstGeom prst="rect">
            <a:avLst/>
          </a:prstGeom>
          <a:noFill/>
          <a:ln>
            <a:noFill/>
          </a:ln>
        </p:spPr>
        <p:txBody>
          <a:bodyPr wrap="square" lIns="91425" tIns="91425" rIns="91425" bIns="91425" anchor="t" anchorCtr="0"/>
          <a:lstStyle>
            <a:lvl1pPr marL="0" marR="0" lvl="0" indent="0" algn="ctr" rtl="0">
              <a:spcBef>
                <a:spcPts val="400"/>
              </a:spcBef>
              <a:buClr>
                <a:schemeClr val="accent2"/>
              </a:buClr>
              <a:buFont typeface="Courgette"/>
              <a:buNone/>
              <a:defRPr sz="2000" b="0" i="0" u="none" strike="noStrike" cap="none">
                <a:solidFill>
                  <a:schemeClr val="dk2"/>
                </a:solidFill>
                <a:latin typeface="Source Sans Pro"/>
                <a:ea typeface="Source Sans Pro"/>
                <a:cs typeface="Source Sans Pro"/>
                <a:sym typeface="Source Sans Pro"/>
              </a:defRPr>
            </a:lvl1pPr>
            <a:lvl2pPr marL="457200" marR="0" lvl="1" indent="0" algn="l" rtl="0">
              <a:spcBef>
                <a:spcPts val="360"/>
              </a:spcBef>
              <a:buClr>
                <a:schemeClr val="accent2"/>
              </a:buClr>
              <a:buFont typeface="Courgette"/>
              <a:buNone/>
              <a:defRPr sz="1800" b="0" i="0" u="none" strike="noStrike" cap="none">
                <a:solidFill>
                  <a:srgbClr val="888888"/>
                </a:solidFill>
                <a:latin typeface="Source Sans Pro"/>
                <a:ea typeface="Source Sans Pro"/>
                <a:cs typeface="Source Sans Pro"/>
                <a:sym typeface="Source Sans Pro"/>
              </a:defRPr>
            </a:lvl2pPr>
            <a:lvl3pPr marL="914400" marR="0" lvl="2" indent="0" algn="l"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3pPr>
            <a:lvl4pPr marL="1371600" marR="0" lvl="3"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4pPr>
            <a:lvl5pPr marL="1828800" marR="0" lvl="4"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5pPr>
            <a:lvl6pPr marL="2286000" marR="0" lvl="5"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6pPr>
            <a:lvl7pPr marL="2743200" marR="0" lvl="6"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7pPr>
            <a:lvl8pPr marL="3200400" marR="0" lvl="7"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8pPr>
            <a:lvl9pPr marL="3657600" marR="0" lvl="8"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51" name="Shape 51"/>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 name="Shape 52"/>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3" name="Shape 53"/>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6" name="Shape 56"/>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7" name="Shape 57"/>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8" name="Shape 58"/>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
        <p:nvSpPr>
          <p:cNvPr id="59" name="Shape 59"/>
          <p:cNvSpPr txBox="1">
            <a:spLocks noGrp="1"/>
          </p:cNvSpPr>
          <p:nvPr>
            <p:ph type="body" idx="1"/>
          </p:nvPr>
        </p:nvSpPr>
        <p:spPr>
          <a:xfrm>
            <a:off x="1298448" y="2121407"/>
            <a:ext cx="3200400" cy="3602736"/>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60" name="Shape 60"/>
          <p:cNvSpPr txBox="1">
            <a:spLocks noGrp="1"/>
          </p:cNvSpPr>
          <p:nvPr>
            <p:ph type="body" idx="2"/>
          </p:nvPr>
        </p:nvSpPr>
        <p:spPr>
          <a:xfrm>
            <a:off x="4663440" y="2119313"/>
            <a:ext cx="3200400" cy="3605212"/>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1557869" y="2122312"/>
            <a:ext cx="2939521" cy="820208"/>
          </a:xfrm>
          <a:prstGeom prst="rect">
            <a:avLst/>
          </a:prstGeom>
          <a:noFill/>
          <a:ln>
            <a:noFill/>
          </a:ln>
        </p:spPr>
        <p:txBody>
          <a:bodyPr wrap="square" lIns="91425" tIns="91425" rIns="91425" bIns="91425" anchor="b" anchorCtr="0"/>
          <a:lstStyle>
            <a:lvl1pPr marL="0" marR="0" lvl="0" indent="0" algn="ctr" rtl="0">
              <a:spcBef>
                <a:spcPts val="400"/>
              </a:spcBef>
              <a:buClr>
                <a:schemeClr val="accent2"/>
              </a:buClr>
              <a:buFont typeface="Courgette"/>
              <a:buNone/>
              <a:defRPr sz="2000" b="1" i="0" u="none" strike="noStrike" cap="none">
                <a:solidFill>
                  <a:schemeClr val="dk2"/>
                </a:solidFill>
                <a:latin typeface="Source Sans Pro"/>
                <a:ea typeface="Source Sans Pro"/>
                <a:cs typeface="Source Sans Pro"/>
                <a:sym typeface="Source Sans Pro"/>
              </a:defRPr>
            </a:lvl1pPr>
            <a:lvl2pPr marL="457200" marR="0" lvl="1" indent="0" algn="l" rtl="0">
              <a:spcBef>
                <a:spcPts val="400"/>
              </a:spcBef>
              <a:buClr>
                <a:schemeClr val="accent2"/>
              </a:buClr>
              <a:buFont typeface="Courgette"/>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60"/>
              </a:spcBef>
              <a:buClr>
                <a:schemeClr val="accent2"/>
              </a:buClr>
              <a:buFont typeface="Courgette"/>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4" name="Shape 64"/>
          <p:cNvSpPr txBox="1">
            <a:spLocks noGrp="1"/>
          </p:cNvSpPr>
          <p:nvPr>
            <p:ph type="body" idx="2"/>
          </p:nvPr>
        </p:nvSpPr>
        <p:spPr>
          <a:xfrm>
            <a:off x="4910669" y="2122311"/>
            <a:ext cx="2944368" cy="822960"/>
          </a:xfrm>
          <a:prstGeom prst="rect">
            <a:avLst/>
          </a:prstGeom>
          <a:noFill/>
          <a:ln>
            <a:noFill/>
          </a:ln>
        </p:spPr>
        <p:txBody>
          <a:bodyPr wrap="square" lIns="91425" tIns="91425" rIns="91425" bIns="91425" anchor="b" anchorCtr="0"/>
          <a:lstStyle>
            <a:lvl1pPr marL="0" marR="0" lvl="0" indent="0" algn="ctr" rtl="0">
              <a:spcBef>
                <a:spcPts val="400"/>
              </a:spcBef>
              <a:buClr>
                <a:schemeClr val="accent2"/>
              </a:buClr>
              <a:buFont typeface="Courgette"/>
              <a:buNone/>
              <a:defRPr sz="2000" b="1" i="0" u="none" strike="noStrike" cap="none">
                <a:solidFill>
                  <a:schemeClr val="dk2"/>
                </a:solidFill>
                <a:latin typeface="Source Sans Pro"/>
                <a:ea typeface="Source Sans Pro"/>
                <a:cs typeface="Source Sans Pro"/>
                <a:sym typeface="Source Sans Pro"/>
              </a:defRPr>
            </a:lvl1pPr>
            <a:lvl2pPr marL="457200" marR="0" lvl="1" indent="0" algn="l" rtl="0">
              <a:spcBef>
                <a:spcPts val="400"/>
              </a:spcBef>
              <a:buClr>
                <a:schemeClr val="accent2"/>
              </a:buClr>
              <a:buFont typeface="Courgette"/>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60"/>
              </a:spcBef>
              <a:buClr>
                <a:schemeClr val="accent2"/>
              </a:buClr>
              <a:buFont typeface="Courgette"/>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5" name="Shape 65"/>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6" name="Shape 66"/>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7" name="Shape 67"/>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
        <p:nvSpPr>
          <p:cNvPr id="68" name="Shape 68"/>
          <p:cNvSpPr txBox="1">
            <a:spLocks noGrp="1"/>
          </p:cNvSpPr>
          <p:nvPr>
            <p:ph type="body" idx="3"/>
          </p:nvPr>
        </p:nvSpPr>
        <p:spPr>
          <a:xfrm>
            <a:off x="1298448" y="2944368"/>
            <a:ext cx="3227832" cy="2779776"/>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69" name="Shape 69"/>
          <p:cNvSpPr txBox="1">
            <a:spLocks noGrp="1"/>
          </p:cNvSpPr>
          <p:nvPr>
            <p:ph type="body" idx="4"/>
          </p:nvPr>
        </p:nvSpPr>
        <p:spPr>
          <a:xfrm>
            <a:off x="4645151" y="2944813"/>
            <a:ext cx="3227832" cy="2779776"/>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Shape 70"/>
        <p:cNvGrpSpPr/>
        <p:nvPr/>
      </p:nvGrpSpPr>
      <p:grpSpPr>
        <a:xfrm>
          <a:off x="0" y="0"/>
          <a:ext cx="0" cy="0"/>
          <a:chOff x="0" y="0"/>
          <a:chExt cx="0" cy="0"/>
        </a:xfrm>
      </p:grpSpPr>
      <p:grpSp>
        <p:nvGrpSpPr>
          <p:cNvPr id="71" name="Shape 71"/>
          <p:cNvGrpSpPr/>
          <p:nvPr/>
        </p:nvGrpSpPr>
        <p:grpSpPr>
          <a:xfrm>
            <a:off x="0" y="0"/>
            <a:ext cx="9144000" cy="6858000"/>
            <a:chOff x="0" y="0"/>
            <a:chExt cx="9144000" cy="6858000"/>
          </a:xfrm>
        </p:grpSpPr>
        <p:sp>
          <p:nvSpPr>
            <p:cNvPr id="72" name="Shape 72"/>
            <p:cNvSpPr/>
            <p:nvPr/>
          </p:nvSpPr>
          <p:spPr>
            <a:xfrm>
              <a:off x="0" y="0"/>
              <a:ext cx="7162800"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73" name="Shape 73"/>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grpSp>
      <p:sp>
        <p:nvSpPr>
          <p:cNvPr id="74" name="Shape 74"/>
          <p:cNvSpPr/>
          <p:nvPr/>
        </p:nvSpPr>
        <p:spPr>
          <a:xfrm rot="10800000">
            <a:off x="632177" y="6058038"/>
            <a:ext cx="7721601" cy="537210"/>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75" name="Shape 75"/>
          <p:cNvSpPr/>
          <p:nvPr/>
        </p:nvSpPr>
        <p:spPr>
          <a:xfrm rot="60000">
            <a:off x="4468872" y="605163"/>
            <a:ext cx="3788941" cy="5722296"/>
          </a:xfrm>
          <a:prstGeom prst="rect">
            <a:avLst/>
          </a:prstGeom>
          <a:solidFill>
            <a:schemeClr val="lt1"/>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76" name="Shape 76"/>
          <p:cNvSpPr/>
          <p:nvPr/>
        </p:nvSpPr>
        <p:spPr>
          <a:xfrm rot="60000">
            <a:off x="4471416" y="603504"/>
            <a:ext cx="3788941" cy="5722296"/>
          </a:xfrm>
          <a:prstGeom prst="rect">
            <a:avLst/>
          </a:prstGeom>
          <a:blipFill rotWithShape="1">
            <a:blip r:embed="rId2">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77" name="Shape 77"/>
          <p:cNvSpPr/>
          <p:nvPr/>
        </p:nvSpPr>
        <p:spPr>
          <a:xfrm rot="-60000">
            <a:off x="749204" y="576868"/>
            <a:ext cx="3788941" cy="5722296"/>
          </a:xfrm>
          <a:prstGeom prst="rect">
            <a:avLst/>
          </a:prstGeom>
          <a:solidFill>
            <a:schemeClr val="lt1"/>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78" name="Shape 78"/>
          <p:cNvSpPr/>
          <p:nvPr/>
        </p:nvSpPr>
        <p:spPr>
          <a:xfrm rot="-60000">
            <a:off x="749808" y="576072"/>
            <a:ext cx="3788941" cy="5722296"/>
          </a:xfrm>
          <a:prstGeom prst="rect">
            <a:avLst/>
          </a:prstGeom>
          <a:blipFill rotWithShape="1">
            <a:blip r:embed="rId2">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pic>
        <p:nvPicPr>
          <p:cNvPr id="79" name="Shape 79" descr="C:\Users\Administrator\Desktop\Pushpin Dev\Assets\pushpinLeft.png"/>
          <p:cNvPicPr preferRelativeResize="0"/>
          <p:nvPr/>
        </p:nvPicPr>
        <p:blipFill rotWithShape="1">
          <a:blip r:embed="rId3">
            <a:alphaModFix/>
          </a:blip>
          <a:srcRect/>
          <a:stretch/>
        </p:blipFill>
        <p:spPr>
          <a:xfrm rot="1435684">
            <a:off x="2371106" y="293953"/>
            <a:ext cx="567831" cy="567830"/>
          </a:xfrm>
          <a:prstGeom prst="rect">
            <a:avLst/>
          </a:prstGeom>
          <a:noFill/>
          <a:ln>
            <a:noFill/>
          </a:ln>
        </p:spPr>
      </p:pic>
      <p:pic>
        <p:nvPicPr>
          <p:cNvPr id="80" name="Shape 80" descr="C:\Users\Administrator\Desktop\Pushpin Dev\Assets\pushpinLeft.png"/>
          <p:cNvPicPr preferRelativeResize="0"/>
          <p:nvPr/>
        </p:nvPicPr>
        <p:blipFill rotWithShape="1">
          <a:blip r:embed="rId3">
            <a:alphaModFix/>
          </a:blip>
          <a:srcRect/>
          <a:stretch/>
        </p:blipFill>
        <p:spPr>
          <a:xfrm rot="4096196">
            <a:off x="6279647" y="333163"/>
            <a:ext cx="566928" cy="566928"/>
          </a:xfrm>
          <a:prstGeom prst="rect">
            <a:avLst/>
          </a:prstGeom>
          <a:noFill/>
          <a:ln>
            <a:noFill/>
          </a:ln>
        </p:spPr>
      </p:pic>
      <p:sp>
        <p:nvSpPr>
          <p:cNvPr id="81" name="Shape 81"/>
          <p:cNvSpPr txBox="1">
            <a:spLocks noGrp="1"/>
          </p:cNvSpPr>
          <p:nvPr>
            <p:ph type="title"/>
          </p:nvPr>
        </p:nvSpPr>
        <p:spPr>
          <a:xfrm rot="-60000">
            <a:off x="1108976" y="2020042"/>
            <a:ext cx="3064827" cy="1503037"/>
          </a:xfrm>
          <a:prstGeom prst="rect">
            <a:avLst/>
          </a:prstGeom>
          <a:noFill/>
          <a:ln>
            <a:noFill/>
          </a:ln>
        </p:spPr>
        <p:txBody>
          <a:bodyPr wrap="square" lIns="91425" tIns="91425" rIns="91425" bIns="91425" anchor="b" anchorCtr="0"/>
          <a:lstStyle>
            <a:lvl1pPr marL="0" marR="0" lvl="0" indent="0" algn="ctr" rtl="0">
              <a:spcBef>
                <a:spcPts val="0"/>
              </a:spcBef>
              <a:buClr>
                <a:schemeClr val="dk1"/>
              </a:buClr>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2" name="Shape 82"/>
          <p:cNvSpPr txBox="1">
            <a:spLocks noGrp="1"/>
          </p:cNvSpPr>
          <p:nvPr>
            <p:ph type="body" idx="1"/>
          </p:nvPr>
        </p:nvSpPr>
        <p:spPr>
          <a:xfrm rot="60000">
            <a:off x="4854291" y="1150993"/>
            <a:ext cx="3020792" cy="4625489"/>
          </a:xfrm>
          <a:prstGeom prst="rect">
            <a:avLst/>
          </a:prstGeom>
          <a:noFill/>
          <a:ln>
            <a:noFill/>
          </a:ln>
        </p:spPr>
        <p:txBody>
          <a:bodyPr wrap="square" lIns="91425" tIns="91425" rIns="91425" bIns="91425" anchor="ctr" anchorCtr="0"/>
          <a:lstStyle>
            <a:lvl1pPr marL="274320" marR="0" lvl="0" indent="-15557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1pPr>
            <a:lvl2pPr marL="640080" marR="0" lvl="1" indent="-17653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2pPr>
            <a:lvl3pPr marL="914400" marR="0" lvl="2" indent="-131444"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3pPr>
            <a:lvl4pPr marL="1280160" marR="0" lvl="3"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4pPr>
            <a:lvl5pPr marL="1645920" marR="0" lvl="4" indent="-160655" algn="l" rtl="0">
              <a:spcBef>
                <a:spcPts val="280"/>
              </a:spcBef>
              <a:buClr>
                <a:schemeClr val="accent2"/>
              </a:buClr>
              <a:buSzPct val="85000"/>
              <a:buFont typeface="Courgette"/>
              <a:buChar char="O"/>
              <a:defRPr sz="1400" b="0" i="0" u="none" strike="noStrike" cap="none">
                <a:solidFill>
                  <a:schemeClr val="dk1"/>
                </a:solidFill>
                <a:latin typeface="Source Sans Pro"/>
                <a:ea typeface="Source Sans Pro"/>
                <a:cs typeface="Source Sans Pro"/>
                <a:sym typeface="Source Sans Pro"/>
              </a:defRPr>
            </a:lvl5pPr>
            <a:lvl6pPr marL="2011679" marR="0" lvl="5" indent="-125729"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6pPr>
            <a:lvl7pPr marL="2377440" marR="0" lvl="6" indent="-123189"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7pPr>
            <a:lvl8pPr marL="2743200" marR="0" lvl="7"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8pPr>
            <a:lvl9pPr marL="3108960" marR="0" lvl="8" indent="-13081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3" name="Shape 83"/>
          <p:cNvSpPr txBox="1">
            <a:spLocks noGrp="1"/>
          </p:cNvSpPr>
          <p:nvPr>
            <p:ph type="body" idx="2"/>
          </p:nvPr>
        </p:nvSpPr>
        <p:spPr>
          <a:xfrm rot="-60000">
            <a:off x="1148125" y="3623748"/>
            <a:ext cx="3048891" cy="2100400"/>
          </a:xfrm>
          <a:prstGeom prst="rect">
            <a:avLst/>
          </a:prstGeom>
          <a:noFill/>
          <a:ln>
            <a:noFill/>
          </a:ln>
        </p:spPr>
        <p:txBody>
          <a:bodyPr wrap="square" lIns="91425" tIns="91425" rIns="91425" bIns="91425" anchor="t" anchorCtr="0"/>
          <a:lstStyle>
            <a:lvl1pPr marL="0" marR="0" lvl="0" indent="0" algn="ctr" rtl="0">
              <a:spcBef>
                <a:spcPts val="320"/>
              </a:spcBef>
              <a:buClr>
                <a:schemeClr val="accent2"/>
              </a:buClr>
              <a:buFont typeface="Courgette"/>
              <a:buNone/>
              <a:defRPr sz="16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240"/>
              </a:spcBef>
              <a:buClr>
                <a:schemeClr val="accent2"/>
              </a:buClr>
              <a:buFont typeface="Courgette"/>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200"/>
              </a:spcBef>
              <a:buClr>
                <a:schemeClr val="accent2"/>
              </a:buClr>
              <a:buFont typeface="Courgette"/>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84" name="Shape 84"/>
          <p:cNvSpPr txBox="1">
            <a:spLocks noGrp="1"/>
          </p:cNvSpPr>
          <p:nvPr>
            <p:ph type="dt" idx="10"/>
          </p:nvPr>
        </p:nvSpPr>
        <p:spPr>
          <a:xfrm rot="60000">
            <a:off x="6341698" y="588567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5" name="Shape 85"/>
          <p:cNvSpPr txBox="1">
            <a:spLocks noGrp="1"/>
          </p:cNvSpPr>
          <p:nvPr>
            <p:ph type="ftr" idx="11"/>
          </p:nvPr>
        </p:nvSpPr>
        <p:spPr>
          <a:xfrm rot="-60000">
            <a:off x="914554" y="5829261"/>
            <a:ext cx="3522607"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6" name="Shape 86"/>
          <p:cNvSpPr txBox="1">
            <a:spLocks noGrp="1"/>
          </p:cNvSpPr>
          <p:nvPr>
            <p:ph type="sldNum" idx="12"/>
          </p:nvPr>
        </p:nvSpPr>
        <p:spPr>
          <a:xfrm rot="60000">
            <a:off x="7557313" y="5896961"/>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Shape 87"/>
        <p:cNvGrpSpPr/>
        <p:nvPr/>
      </p:nvGrpSpPr>
      <p:grpSpPr>
        <a:xfrm>
          <a:off x="0" y="0"/>
          <a:ext cx="0" cy="0"/>
          <a:chOff x="0" y="0"/>
          <a:chExt cx="0" cy="0"/>
        </a:xfrm>
      </p:grpSpPr>
      <p:grpSp>
        <p:nvGrpSpPr>
          <p:cNvPr id="88" name="Shape 88"/>
          <p:cNvGrpSpPr/>
          <p:nvPr/>
        </p:nvGrpSpPr>
        <p:grpSpPr>
          <a:xfrm>
            <a:off x="0" y="0"/>
            <a:ext cx="9144000" cy="6858000"/>
            <a:chOff x="0" y="0"/>
            <a:chExt cx="9144000" cy="6858000"/>
          </a:xfrm>
        </p:grpSpPr>
        <p:sp>
          <p:nvSpPr>
            <p:cNvPr id="89" name="Shape 89"/>
            <p:cNvSpPr/>
            <p:nvPr/>
          </p:nvSpPr>
          <p:spPr>
            <a:xfrm>
              <a:off x="0" y="0"/>
              <a:ext cx="7162800"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90" name="Shape 90"/>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grpSp>
      <p:sp>
        <p:nvSpPr>
          <p:cNvPr id="91" name="Shape 91"/>
          <p:cNvSpPr/>
          <p:nvPr/>
        </p:nvSpPr>
        <p:spPr>
          <a:xfrm rot="10800000">
            <a:off x="632177" y="6058038"/>
            <a:ext cx="7721601" cy="537210"/>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92" name="Shape 92"/>
          <p:cNvSpPr/>
          <p:nvPr/>
        </p:nvSpPr>
        <p:spPr>
          <a:xfrm rot="-60000">
            <a:off x="749204" y="576868"/>
            <a:ext cx="3788941" cy="5722296"/>
          </a:xfrm>
          <a:prstGeom prst="rect">
            <a:avLst/>
          </a:prstGeom>
          <a:solidFill>
            <a:schemeClr val="lt1"/>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93" name="Shape 93"/>
          <p:cNvSpPr/>
          <p:nvPr/>
        </p:nvSpPr>
        <p:spPr>
          <a:xfrm rot="-60000">
            <a:off x="745058" y="575769"/>
            <a:ext cx="3788941" cy="5722296"/>
          </a:xfrm>
          <a:prstGeom prst="rect">
            <a:avLst/>
          </a:prstGeom>
          <a:blipFill rotWithShape="1">
            <a:blip r:embed="rId2">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94" name="Shape 94"/>
          <p:cNvSpPr/>
          <p:nvPr/>
        </p:nvSpPr>
        <p:spPr>
          <a:xfrm rot="60000">
            <a:off x="4468872" y="605163"/>
            <a:ext cx="3788941" cy="5722296"/>
          </a:xfrm>
          <a:prstGeom prst="rect">
            <a:avLst/>
          </a:prstGeom>
          <a:solidFill>
            <a:schemeClr val="lt1"/>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sp>
        <p:nvSpPr>
          <p:cNvPr id="95" name="Shape 95"/>
          <p:cNvSpPr/>
          <p:nvPr/>
        </p:nvSpPr>
        <p:spPr>
          <a:xfrm rot="60000">
            <a:off x="4464768" y="603920"/>
            <a:ext cx="3788941" cy="5722296"/>
          </a:xfrm>
          <a:prstGeom prst="rect">
            <a:avLst/>
          </a:prstGeom>
          <a:blipFill rotWithShape="1">
            <a:blip r:embed="rId2">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Source Sans Pro"/>
              <a:ea typeface="Source Sans Pro"/>
              <a:cs typeface="Source Sans Pro"/>
              <a:sym typeface="Source Sans Pro"/>
            </a:endParaRPr>
          </a:p>
        </p:txBody>
      </p:sp>
      <p:pic>
        <p:nvPicPr>
          <p:cNvPr id="96" name="Shape 96" descr="C:\Users\Administrator\Desktop\Pushpin Dev\Assets\pushpinLeft.png"/>
          <p:cNvPicPr preferRelativeResize="0"/>
          <p:nvPr/>
        </p:nvPicPr>
        <p:blipFill rotWithShape="1">
          <a:blip r:embed="rId3">
            <a:alphaModFix/>
          </a:blip>
          <a:srcRect/>
          <a:stretch/>
        </p:blipFill>
        <p:spPr>
          <a:xfrm rot="1435684">
            <a:off x="2371106" y="293953"/>
            <a:ext cx="567831" cy="567830"/>
          </a:xfrm>
          <a:prstGeom prst="rect">
            <a:avLst/>
          </a:prstGeom>
          <a:noFill/>
          <a:ln>
            <a:noFill/>
          </a:ln>
        </p:spPr>
      </p:pic>
      <p:pic>
        <p:nvPicPr>
          <p:cNvPr id="97" name="Shape 97" descr="C:\Users\Administrator\Desktop\Pushpin Dev\Assets\pushpinLeft.png"/>
          <p:cNvPicPr preferRelativeResize="0"/>
          <p:nvPr/>
        </p:nvPicPr>
        <p:blipFill rotWithShape="1">
          <a:blip r:embed="rId3">
            <a:alphaModFix/>
          </a:blip>
          <a:srcRect/>
          <a:stretch/>
        </p:blipFill>
        <p:spPr>
          <a:xfrm rot="4096196">
            <a:off x="6279647" y="333163"/>
            <a:ext cx="566928" cy="566928"/>
          </a:xfrm>
          <a:prstGeom prst="rect">
            <a:avLst/>
          </a:prstGeom>
          <a:noFill/>
          <a:ln>
            <a:noFill/>
          </a:ln>
        </p:spPr>
      </p:pic>
      <p:sp>
        <p:nvSpPr>
          <p:cNvPr id="98" name="Shape 98"/>
          <p:cNvSpPr txBox="1">
            <a:spLocks noGrp="1"/>
          </p:cNvSpPr>
          <p:nvPr>
            <p:ph type="title"/>
          </p:nvPr>
        </p:nvSpPr>
        <p:spPr>
          <a:xfrm rot="-60000">
            <a:off x="1106424" y="2020824"/>
            <a:ext cx="3063240" cy="1499616"/>
          </a:xfrm>
          <a:prstGeom prst="rect">
            <a:avLst/>
          </a:prstGeom>
          <a:noFill/>
          <a:ln>
            <a:noFill/>
          </a:ln>
        </p:spPr>
        <p:txBody>
          <a:bodyPr wrap="square" lIns="91425" tIns="91425" rIns="91425" bIns="91425" anchor="b" anchorCtr="0"/>
          <a:lstStyle>
            <a:lvl1pPr marL="0" marR="0" lvl="0" indent="0" algn="ctr" rtl="0">
              <a:spcBef>
                <a:spcPts val="0"/>
              </a:spcBef>
              <a:buClr>
                <a:schemeClr val="dk1"/>
              </a:buClr>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9" name="Shape 99"/>
          <p:cNvSpPr>
            <a:spLocks noGrp="1"/>
          </p:cNvSpPr>
          <p:nvPr>
            <p:ph type="pic" idx="2"/>
          </p:nvPr>
        </p:nvSpPr>
        <p:spPr>
          <a:xfrm rot="60000">
            <a:off x="4898615" y="1207272"/>
            <a:ext cx="2913863" cy="4539412"/>
          </a:xfrm>
          <a:prstGeom prst="rect">
            <a:avLst/>
          </a:prstGeom>
          <a:noFill/>
          <a:ln w="101600" cap="rnd" cmpd="sng">
            <a:solidFill>
              <a:srgbClr val="FFFFFF"/>
            </a:solidFill>
            <a:prstDash val="solid"/>
            <a:round/>
            <a:headEnd type="none" w="med" len="med"/>
            <a:tailEnd type="none" w="med" len="med"/>
          </a:ln>
          <a:effectLst>
            <a:outerShdw blurRad="88900" algn="tl" rotWithShape="0">
              <a:srgbClr val="000000">
                <a:alpha val="40000"/>
              </a:srgbClr>
            </a:outerShdw>
          </a:effectLst>
        </p:spPr>
        <p:txBody>
          <a:bodyPr wrap="square" lIns="91425" tIns="91425" rIns="91425" bIns="91425" anchor="t" anchorCtr="0"/>
          <a:lstStyle>
            <a:lvl1pPr marL="0" marR="0" lvl="0" indent="0" algn="l" rtl="0">
              <a:spcBef>
                <a:spcPts val="480"/>
              </a:spcBef>
              <a:buClr>
                <a:schemeClr val="accent2"/>
              </a:buClr>
              <a:buFont typeface="Courgette"/>
              <a:buNone/>
              <a:defRPr sz="2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560"/>
              </a:spcBef>
              <a:buClr>
                <a:schemeClr val="accent2"/>
              </a:buClr>
              <a:buFont typeface="Courgette"/>
              <a:buNone/>
              <a:defRPr sz="2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480"/>
              </a:spcBef>
              <a:buClr>
                <a:schemeClr val="accent2"/>
              </a:buClr>
              <a:buFont typeface="Courgette"/>
              <a:buNone/>
              <a:defRPr sz="24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00" name="Shape 100"/>
          <p:cNvSpPr txBox="1">
            <a:spLocks noGrp="1"/>
          </p:cNvSpPr>
          <p:nvPr>
            <p:ph type="body" idx="1"/>
          </p:nvPr>
        </p:nvSpPr>
        <p:spPr>
          <a:xfrm rot="-60000">
            <a:off x="1152144" y="3621024"/>
            <a:ext cx="3044952" cy="2103120"/>
          </a:xfrm>
          <a:prstGeom prst="rect">
            <a:avLst/>
          </a:prstGeom>
          <a:noFill/>
          <a:ln>
            <a:noFill/>
          </a:ln>
        </p:spPr>
        <p:txBody>
          <a:bodyPr wrap="square" lIns="91425" tIns="91425" rIns="91425" bIns="91425" anchor="t" anchorCtr="0"/>
          <a:lstStyle>
            <a:lvl1pPr marL="0" marR="0" lvl="0" indent="0" algn="ctr" rtl="0">
              <a:spcBef>
                <a:spcPts val="320"/>
              </a:spcBef>
              <a:buClr>
                <a:schemeClr val="accent2"/>
              </a:buClr>
              <a:buFont typeface="Courgette"/>
              <a:buNone/>
              <a:defRPr sz="16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240"/>
              </a:spcBef>
              <a:buClr>
                <a:schemeClr val="accent2"/>
              </a:buClr>
              <a:buFont typeface="Courgette"/>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200"/>
              </a:spcBef>
              <a:buClr>
                <a:schemeClr val="accent2"/>
              </a:buClr>
              <a:buFont typeface="Courgette"/>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101" name="Shape 101"/>
          <p:cNvSpPr txBox="1">
            <a:spLocks noGrp="1"/>
          </p:cNvSpPr>
          <p:nvPr>
            <p:ph type="dt" idx="10"/>
          </p:nvPr>
        </p:nvSpPr>
        <p:spPr>
          <a:xfrm rot="60000">
            <a:off x="6345936" y="5888737"/>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2" name="Shape 102"/>
          <p:cNvSpPr txBox="1">
            <a:spLocks noGrp="1"/>
          </p:cNvSpPr>
          <p:nvPr>
            <p:ph type="ftr" idx="11"/>
          </p:nvPr>
        </p:nvSpPr>
        <p:spPr>
          <a:xfrm rot="-60000">
            <a:off x="914569" y="5831037"/>
            <a:ext cx="3319043" cy="365125"/>
          </a:xfrm>
          <a:prstGeom prst="rect">
            <a:avLst/>
          </a:prstGeom>
          <a:noFill/>
          <a:ln>
            <a:noFill/>
          </a:ln>
        </p:spPr>
        <p:txBody>
          <a:bodyPr wrap="square" lIns="91425" tIns="91425" rIns="91425" bIns="91425" anchor="ctr" anchorCtr="0"/>
          <a:lstStyle>
            <a:lvl1pPr marL="0" marR="0" lvl="0" indent="0" algn="l" rtl="0">
              <a:spcBef>
                <a:spcPts val="0"/>
              </a:spcBef>
              <a:buNone/>
              <a:defRPr sz="140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03" name="Shape 103"/>
          <p:cNvSpPr txBox="1">
            <a:spLocks noGrp="1"/>
          </p:cNvSpPr>
          <p:nvPr>
            <p:ph type="sldNum" idx="12"/>
          </p:nvPr>
        </p:nvSpPr>
        <p:spPr>
          <a:xfrm rot="60000">
            <a:off x="7562089" y="5900026"/>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dk2"/>
                </a:solidFill>
                <a:latin typeface="Arial"/>
                <a:ea typeface="Arial"/>
                <a:cs typeface="Arial"/>
                <a:sym typeface="Arial"/>
              </a:rPr>
              <a:t>‹#›</a:t>
            </a:fld>
            <a:endParaRPr lang="en-US" sz="1400">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5"/>
        <p:cNvGrpSpPr/>
        <p:nvPr/>
      </p:nvGrpSpPr>
      <p:grpSpPr>
        <a:xfrm>
          <a:off x="0" y="0"/>
          <a:ext cx="0" cy="0"/>
          <a:chOff x="0" y="0"/>
          <a:chExt cx="0" cy="0"/>
        </a:xfrm>
      </p:grpSpPr>
      <p:grpSp>
        <p:nvGrpSpPr>
          <p:cNvPr id="6" name="Shape 6"/>
          <p:cNvGrpSpPr/>
          <p:nvPr/>
        </p:nvGrpSpPr>
        <p:grpSpPr>
          <a:xfrm>
            <a:off x="0" y="0"/>
            <a:ext cx="9144000" cy="6858000"/>
            <a:chOff x="0" y="0"/>
            <a:chExt cx="9144000" cy="6858000"/>
          </a:xfrm>
        </p:grpSpPr>
        <p:sp>
          <p:nvSpPr>
            <p:cNvPr id="7" name="Shape 7"/>
            <p:cNvSpPr/>
            <p:nvPr/>
          </p:nvSpPr>
          <p:spPr>
            <a:xfrm>
              <a:off x="0" y="0"/>
              <a:ext cx="7162800"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 name="Shape 8"/>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9" name="Shape 9"/>
          <p:cNvSpPr/>
          <p:nvPr/>
        </p:nvSpPr>
        <p:spPr>
          <a:xfrm rot="10800000">
            <a:off x="628650" y="6069330"/>
            <a:ext cx="7920991" cy="537210"/>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0" name="Shape 10"/>
          <p:cNvSpPr/>
          <p:nvPr/>
        </p:nvSpPr>
        <p:spPr>
          <a:xfrm>
            <a:off x="731520" y="575310"/>
            <a:ext cx="7696200" cy="5715000"/>
          </a:xfrm>
          <a:prstGeom prst="rect">
            <a:avLst/>
          </a:prstGeom>
          <a:solidFill>
            <a:srgbClr val="FEFEFE"/>
          </a:solid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1" name="Shape 11"/>
          <p:cNvSpPr/>
          <p:nvPr/>
        </p:nvSpPr>
        <p:spPr>
          <a:xfrm>
            <a:off x="731520" y="576072"/>
            <a:ext cx="7696200" cy="5715000"/>
          </a:xfrm>
          <a:prstGeom prst="rect">
            <a:avLst/>
          </a:prstGeom>
          <a:blipFill rotWithShape="1">
            <a:blip r:embed="rId14">
              <a:alphaModFix amt="20000"/>
            </a:blip>
            <a:tile tx="0" ty="0" sx="100000" sy="100000" flip="none" algn="tl"/>
          </a:blipFill>
          <a:ln>
            <a:noFill/>
          </a:ln>
          <a:effectLst>
            <a:outerShdw blurRad="101600" dist="50800" dir="5400000" algn="t" rotWithShape="0">
              <a:srgbClr val="000000">
                <a:alpha val="20000"/>
              </a:srgbClr>
            </a:outerShdw>
          </a:effectLst>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12" name="Shape 12" descr="C:\Users\Administrator\Desktop\Pushpin Dev\Assets\pushpinLeft.png"/>
          <p:cNvPicPr preferRelativeResize="0"/>
          <p:nvPr/>
        </p:nvPicPr>
        <p:blipFill rotWithShape="1">
          <a:blip r:embed="rId15">
            <a:alphaModFix/>
          </a:blip>
          <a:srcRect/>
          <a:stretch/>
        </p:blipFill>
        <p:spPr>
          <a:xfrm rot="1435684">
            <a:off x="543741" y="273091"/>
            <a:ext cx="567831" cy="567830"/>
          </a:xfrm>
          <a:prstGeom prst="rect">
            <a:avLst/>
          </a:prstGeom>
          <a:noFill/>
          <a:ln>
            <a:noFill/>
          </a:ln>
        </p:spPr>
      </p:pic>
      <p:pic>
        <p:nvPicPr>
          <p:cNvPr id="13" name="Shape 13" descr="C:\Users\Administrator\Desktop\Pushpin Dev\Assets\pushpinLeft.png"/>
          <p:cNvPicPr preferRelativeResize="0"/>
          <p:nvPr/>
        </p:nvPicPr>
        <p:blipFill rotWithShape="1">
          <a:blip r:embed="rId15">
            <a:alphaModFix/>
          </a:blip>
          <a:srcRect/>
          <a:stretch/>
        </p:blipFill>
        <p:spPr>
          <a:xfrm rot="4096196">
            <a:off x="8115079" y="298163"/>
            <a:ext cx="566928" cy="566928"/>
          </a:xfrm>
          <a:prstGeom prst="rect">
            <a:avLst/>
          </a:prstGeom>
          <a:noFill/>
          <a:ln>
            <a:noFill/>
          </a:ln>
        </p:spPr>
      </p:pic>
      <p:sp>
        <p:nvSpPr>
          <p:cNvPr id="14" name="Shape 14"/>
          <p:cNvSpPr txBox="1">
            <a:spLocks noGrp="1"/>
          </p:cNvSpPr>
          <p:nvPr>
            <p:ph type="title"/>
          </p:nvPr>
        </p:nvSpPr>
        <p:spPr>
          <a:xfrm>
            <a:off x="1095023" y="817582"/>
            <a:ext cx="6965245" cy="120248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5" name="Shape 15"/>
          <p:cNvSpPr txBox="1">
            <a:spLocks noGrp="1"/>
          </p:cNvSpPr>
          <p:nvPr>
            <p:ph type="body" idx="1"/>
          </p:nvPr>
        </p:nvSpPr>
        <p:spPr>
          <a:xfrm>
            <a:off x="1463040" y="2119257"/>
            <a:ext cx="6196405" cy="3603812"/>
          </a:xfrm>
          <a:prstGeom prst="rect">
            <a:avLst/>
          </a:prstGeom>
          <a:noFill/>
          <a:ln>
            <a:noFill/>
          </a:ln>
        </p:spPr>
        <p:txBody>
          <a:bodyPr wrap="square"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6" name="Shape 16"/>
          <p:cNvSpPr txBox="1">
            <a:spLocks noGrp="1"/>
          </p:cNvSpPr>
          <p:nvPr>
            <p:ph type="dt" idx="10"/>
          </p:nvPr>
        </p:nvSpPr>
        <p:spPr>
          <a:xfrm>
            <a:off x="6454588" y="5809152"/>
            <a:ext cx="1213821" cy="365125"/>
          </a:xfrm>
          <a:prstGeom prst="rect">
            <a:avLst/>
          </a:prstGeom>
          <a:noFill/>
          <a:ln>
            <a:noFill/>
          </a:ln>
        </p:spPr>
        <p:txBody>
          <a:bodyPr wrap="square"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7" name="Shape 17"/>
          <p:cNvSpPr txBox="1">
            <a:spLocks noGrp="1"/>
          </p:cNvSpPr>
          <p:nvPr>
            <p:ph type="ftr" idx="11"/>
          </p:nvPr>
        </p:nvSpPr>
        <p:spPr>
          <a:xfrm>
            <a:off x="914401" y="5809152"/>
            <a:ext cx="5540188" cy="365125"/>
          </a:xfrm>
          <a:prstGeom prst="rect">
            <a:avLst/>
          </a:prstGeom>
          <a:noFill/>
          <a:ln>
            <a:noFill/>
          </a:ln>
        </p:spPr>
        <p:txBody>
          <a:bodyPr wrap="square"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8" name="Shape 18"/>
          <p:cNvSpPr txBox="1">
            <a:spLocks noGrp="1"/>
          </p:cNvSpPr>
          <p:nvPr>
            <p:ph type="sldNum" idx="12"/>
          </p:nvPr>
        </p:nvSpPr>
        <p:spPr>
          <a:xfrm>
            <a:off x="7670202" y="5809152"/>
            <a:ext cx="554023" cy="3651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ctrTitle"/>
          </p:nvPr>
        </p:nvSpPr>
        <p:spPr>
          <a:xfrm>
            <a:off x="1727201" y="1794935"/>
            <a:ext cx="5723468" cy="1828090"/>
          </a:xfrm>
          <a:prstGeom prst="rect">
            <a:avLst/>
          </a:prstGeom>
          <a:noFill/>
          <a:ln>
            <a:noFill/>
          </a:ln>
        </p:spPr>
        <p:txBody>
          <a:bodyPr wrap="square" lIns="91425" tIns="45700" rIns="91425" bIns="45700" anchor="b" anchorCtr="0">
            <a:noAutofit/>
          </a:bodyPr>
          <a:lstStyle/>
          <a:p>
            <a:pPr marL="0" marR="0" lvl="0" indent="0" algn="ctr" rtl="0">
              <a:spcBef>
                <a:spcPts val="0"/>
              </a:spcBef>
              <a:buClr>
                <a:schemeClr val="dk1"/>
              </a:buClr>
              <a:buSzPct val="25000"/>
              <a:buFont typeface="Constantia"/>
              <a:buNone/>
            </a:pPr>
            <a:r>
              <a:rPr lang="en-US" sz="4800" b="0" i="0" u="none" strike="noStrike" cap="none">
                <a:solidFill>
                  <a:schemeClr val="dk1"/>
                </a:solidFill>
                <a:latin typeface="Constantia"/>
                <a:ea typeface="Constantia"/>
                <a:cs typeface="Constantia"/>
                <a:sym typeface="Constantia"/>
              </a:rPr>
              <a:t>The Lowly Ballpoint Pen</a:t>
            </a:r>
          </a:p>
        </p:txBody>
      </p:sp>
      <p:pic>
        <p:nvPicPr>
          <p:cNvPr id="121" name="Shape 121"/>
          <p:cNvPicPr preferRelativeResize="0"/>
          <p:nvPr/>
        </p:nvPicPr>
        <p:blipFill rotWithShape="1">
          <a:blip r:embed="rId3">
            <a:alphaModFix/>
          </a:blip>
          <a:srcRect/>
          <a:stretch/>
        </p:blipFill>
        <p:spPr>
          <a:xfrm>
            <a:off x="3200400" y="4114800"/>
            <a:ext cx="2768600" cy="2076450"/>
          </a:xfrm>
          <a:prstGeom prst="rect">
            <a:avLst/>
          </a:prstGeom>
          <a:noFill/>
          <a:ln w="57150" cap="flat" cmpd="sng">
            <a:solidFill>
              <a:schemeClr val="accent1"/>
            </a:solidFill>
            <a:prstDash val="solid"/>
            <a:miter lim="800000"/>
            <a:headEnd type="none" w="med" len="med"/>
            <a:tailEnd type="none" w="med" len="me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t="6458"/>
          <a:stretch/>
        </p:blipFill>
        <p:spPr>
          <a:xfrm>
            <a:off x="2781300" y="1349828"/>
            <a:ext cx="3581400" cy="44667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a:stretch/>
        </p:blipFill>
        <p:spPr>
          <a:xfrm>
            <a:off x="2819400" y="1371600"/>
            <a:ext cx="3295650" cy="41838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095023" y="817582"/>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b="0" i="0" u="none" strike="noStrike" cap="none">
                <a:solidFill>
                  <a:schemeClr val="dk1"/>
                </a:solidFill>
                <a:latin typeface="Constantia"/>
                <a:ea typeface="Constantia"/>
                <a:cs typeface="Constantia"/>
                <a:sym typeface="Constantia"/>
              </a:rPr>
              <a:t>Ballpoint Pen Drawings by Nicolas V. Sanchez</a:t>
            </a:r>
          </a:p>
        </p:txBody>
      </p:sp>
      <p:pic>
        <p:nvPicPr>
          <p:cNvPr id="186" name="Shape 186"/>
          <p:cNvPicPr preferRelativeResize="0"/>
          <p:nvPr/>
        </p:nvPicPr>
        <p:blipFill rotWithShape="1">
          <a:blip r:embed="rId3">
            <a:alphaModFix/>
          </a:blip>
          <a:srcRect/>
          <a:stretch/>
        </p:blipFill>
        <p:spPr>
          <a:xfrm>
            <a:off x="6019800" y="2133600"/>
            <a:ext cx="2228850" cy="2228850"/>
          </a:xfrm>
          <a:prstGeom prst="rect">
            <a:avLst/>
          </a:prstGeom>
          <a:noFill/>
          <a:ln>
            <a:noFill/>
          </a:ln>
        </p:spPr>
      </p:pic>
      <p:pic>
        <p:nvPicPr>
          <p:cNvPr id="187" name="Shape 187"/>
          <p:cNvPicPr preferRelativeResize="0"/>
          <p:nvPr/>
        </p:nvPicPr>
        <p:blipFill rotWithShape="1">
          <a:blip r:embed="rId4">
            <a:alphaModFix/>
          </a:blip>
          <a:srcRect/>
          <a:stretch/>
        </p:blipFill>
        <p:spPr>
          <a:xfrm>
            <a:off x="1752600" y="2100943"/>
            <a:ext cx="3829050" cy="382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rotWithShape="1">
          <a:blip r:embed="rId3">
            <a:alphaModFix/>
          </a:blip>
          <a:srcRect/>
          <a:stretch/>
        </p:blipFill>
        <p:spPr>
          <a:xfrm>
            <a:off x="1885950" y="1238250"/>
            <a:ext cx="5372100" cy="4381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Shape 197"/>
          <p:cNvPicPr preferRelativeResize="0"/>
          <p:nvPr/>
        </p:nvPicPr>
        <p:blipFill rotWithShape="1">
          <a:blip r:embed="rId3">
            <a:alphaModFix/>
          </a:blip>
          <a:srcRect/>
          <a:stretch/>
        </p:blipFill>
        <p:spPr>
          <a:xfrm>
            <a:off x="1885950" y="1228725"/>
            <a:ext cx="5372100" cy="4400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1066800" y="2819400"/>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Contemporary Surrealism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095023" y="817582"/>
            <a:ext cx="2486377" cy="2840018"/>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Caitlin</a:t>
            </a:r>
            <a:br>
              <a:rPr lang="en-US" sz="4400" b="0" i="0" u="none" strike="noStrike" cap="none">
                <a:solidFill>
                  <a:schemeClr val="dk1"/>
                </a:solidFill>
                <a:latin typeface="Constantia"/>
                <a:ea typeface="Constantia"/>
                <a:cs typeface="Constantia"/>
                <a:sym typeface="Constantia"/>
              </a:rPr>
            </a:br>
            <a:r>
              <a:rPr lang="en-US" sz="4400" b="0" i="0" u="none" strike="noStrike" cap="none">
                <a:solidFill>
                  <a:schemeClr val="dk1"/>
                </a:solidFill>
                <a:latin typeface="Constantia"/>
                <a:ea typeface="Constantia"/>
                <a:cs typeface="Constantia"/>
                <a:sym typeface="Constantia"/>
              </a:rPr>
              <a:t>Hackett</a:t>
            </a:r>
          </a:p>
        </p:txBody>
      </p:sp>
      <p:pic>
        <p:nvPicPr>
          <p:cNvPr id="208" name="Shape 208"/>
          <p:cNvPicPr preferRelativeResize="0"/>
          <p:nvPr/>
        </p:nvPicPr>
        <p:blipFill rotWithShape="1">
          <a:blip r:embed="rId3">
            <a:alphaModFix/>
          </a:blip>
          <a:srcRect/>
          <a:stretch/>
        </p:blipFill>
        <p:spPr>
          <a:xfrm>
            <a:off x="4343400" y="1089025"/>
            <a:ext cx="3492500" cy="4679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2362200" y="914400"/>
            <a:ext cx="4508127" cy="49672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a:stretch/>
        </p:blipFill>
        <p:spPr>
          <a:xfrm>
            <a:off x="2781300" y="1022350"/>
            <a:ext cx="3581400" cy="4813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p:nvPr/>
        </p:nvSpPr>
        <p:spPr>
          <a:xfrm>
            <a:off x="1447800" y="1828800"/>
            <a:ext cx="1782860" cy="1323439"/>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4000">
                <a:solidFill>
                  <a:schemeClr val="dk1"/>
                </a:solidFill>
                <a:latin typeface="Source Sans Pro"/>
                <a:ea typeface="Source Sans Pro"/>
                <a:cs typeface="Source Sans Pro"/>
                <a:sym typeface="Source Sans Pro"/>
              </a:rPr>
              <a:t>Lauren</a:t>
            </a:r>
          </a:p>
          <a:p>
            <a:pPr marL="0" marR="0" lvl="0" indent="0" algn="ctr" rtl="0">
              <a:spcBef>
                <a:spcPts val="0"/>
              </a:spcBef>
              <a:buSzPct val="25000"/>
              <a:buNone/>
            </a:pPr>
            <a:r>
              <a:rPr lang="en-US" sz="4000">
                <a:solidFill>
                  <a:schemeClr val="dk1"/>
                </a:solidFill>
                <a:latin typeface="Source Sans Pro"/>
                <a:ea typeface="Source Sans Pro"/>
                <a:cs typeface="Source Sans Pro"/>
                <a:sym typeface="Source Sans Pro"/>
              </a:rPr>
              <a:t> Marx</a:t>
            </a:r>
          </a:p>
        </p:txBody>
      </p:sp>
      <p:pic>
        <p:nvPicPr>
          <p:cNvPr id="224" name="Shape 224"/>
          <p:cNvPicPr preferRelativeResize="0"/>
          <p:nvPr/>
        </p:nvPicPr>
        <p:blipFill rotWithShape="1">
          <a:blip r:embed="rId3">
            <a:alphaModFix/>
          </a:blip>
          <a:srcRect/>
          <a:stretch/>
        </p:blipFill>
        <p:spPr>
          <a:xfrm>
            <a:off x="4191000" y="1066346"/>
            <a:ext cx="3581400" cy="4768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5410200" y="817582"/>
            <a:ext cx="2650068" cy="5300643"/>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b="0" i="0" u="none" strike="noStrike" cap="none" dirty="0">
                <a:solidFill>
                  <a:schemeClr val="dk1"/>
                </a:solidFill>
                <a:latin typeface="Constantia"/>
                <a:ea typeface="Constantia"/>
                <a:cs typeface="Constantia"/>
                <a:sym typeface="Constantia"/>
              </a:rPr>
              <a:t>You will use ballpoint pens to create this piece.</a:t>
            </a:r>
          </a:p>
        </p:txBody>
      </p:sp>
      <p:pic>
        <p:nvPicPr>
          <p:cNvPr id="127" name="Shape 127"/>
          <p:cNvPicPr preferRelativeResize="0"/>
          <p:nvPr/>
        </p:nvPicPr>
        <p:blipFill rotWithShape="1">
          <a:blip r:embed="rId3">
            <a:alphaModFix/>
          </a:blip>
          <a:srcRect/>
          <a:stretch/>
        </p:blipFill>
        <p:spPr>
          <a:xfrm>
            <a:off x="1219200" y="838200"/>
            <a:ext cx="3501062" cy="5257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2781300" y="1041400"/>
            <a:ext cx="3581400" cy="477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a:stretch/>
        </p:blipFill>
        <p:spPr>
          <a:xfrm>
            <a:off x="1885950" y="742950"/>
            <a:ext cx="5372100" cy="5372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1095023" y="817582"/>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Requirements:</a:t>
            </a:r>
          </a:p>
        </p:txBody>
      </p:sp>
      <p:sp>
        <p:nvSpPr>
          <p:cNvPr id="251" name="Shape 251"/>
          <p:cNvSpPr txBox="1">
            <a:spLocks noGrp="1"/>
          </p:cNvSpPr>
          <p:nvPr>
            <p:ph type="body" idx="1"/>
          </p:nvPr>
        </p:nvSpPr>
        <p:spPr>
          <a:xfrm>
            <a:off x="1463040" y="2119257"/>
            <a:ext cx="6196405" cy="3603812"/>
          </a:xfrm>
          <a:prstGeom prst="rect">
            <a:avLst/>
          </a:prstGeom>
          <a:noFill/>
          <a:ln>
            <a:noFill/>
          </a:ln>
        </p:spPr>
        <p:txBody>
          <a:bodyPr wrap="square" lIns="91425" tIns="45700" rIns="91425" bIns="45700" anchor="t" anchorCtr="0">
            <a:noAutofit/>
          </a:bodyPr>
          <a:lstStyle/>
          <a:p>
            <a:pPr marL="274320" marR="0" lvl="0" indent="-274320" algn="l" rtl="0">
              <a:lnSpc>
                <a:spcPct val="90000"/>
              </a:lnSpc>
              <a:spcBef>
                <a:spcPts val="0"/>
              </a:spcBef>
              <a:spcAft>
                <a:spcPts val="0"/>
              </a:spcAft>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Choose a style from the proposed list.</a:t>
            </a:r>
          </a:p>
          <a:p>
            <a:pPr marL="274320" marR="0" lvl="0" indent="-274320" algn="l" rtl="0">
              <a:lnSpc>
                <a:spcPct val="90000"/>
              </a:lnSpc>
              <a:spcBef>
                <a:spcPts val="444"/>
              </a:spcBef>
              <a:spcAft>
                <a:spcPts val="0"/>
              </a:spcAft>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Develop your own design based on your own reference images.</a:t>
            </a:r>
          </a:p>
          <a:p>
            <a:pPr marL="274320" marR="0" lvl="0" indent="-274320" algn="l" rtl="0">
              <a:lnSpc>
                <a:spcPct val="90000"/>
              </a:lnSpc>
              <a:spcBef>
                <a:spcPts val="444"/>
              </a:spcBef>
              <a:spcAft>
                <a:spcPts val="0"/>
              </a:spcAft>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Layout design LIGHTLY in pencil </a:t>
            </a:r>
            <a:endParaRPr lang="en-US" sz="2220" dirty="0"/>
          </a:p>
          <a:p>
            <a:pPr marL="274320" marR="0" lvl="0" indent="-274320" algn="l" rtl="0">
              <a:lnSpc>
                <a:spcPct val="90000"/>
              </a:lnSpc>
              <a:spcBef>
                <a:spcPts val="444"/>
              </a:spcBef>
              <a:spcAft>
                <a:spcPts val="0"/>
              </a:spcAft>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Choose either a monochromatic color scheme or use multiple colors.</a:t>
            </a:r>
          </a:p>
          <a:p>
            <a:pPr marL="274320" marR="0" lvl="0" indent="-274320" algn="l" rtl="0">
              <a:lnSpc>
                <a:spcPct val="90000"/>
              </a:lnSpc>
              <a:spcBef>
                <a:spcPts val="444"/>
              </a:spcBef>
              <a:spcAft>
                <a:spcPts val="0"/>
              </a:spcAft>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Find your paper – can you use something nontraditional??</a:t>
            </a:r>
          </a:p>
          <a:p>
            <a:pPr marL="274320" marR="0" lvl="0" indent="-274320" algn="l" rtl="0">
              <a:lnSpc>
                <a:spcPct val="90000"/>
              </a:lnSpc>
              <a:spcBef>
                <a:spcPts val="444"/>
              </a:spcBef>
              <a:buClr>
                <a:schemeClr val="accent2"/>
              </a:buClr>
              <a:buSzPct val="85772"/>
              <a:buFont typeface="Courgette"/>
              <a:buChar char="O"/>
            </a:pPr>
            <a:r>
              <a:rPr lang="en-US" sz="2220" b="0" i="0" u="none" strike="noStrike" cap="none" dirty="0">
                <a:solidFill>
                  <a:schemeClr val="dk1"/>
                </a:solidFill>
                <a:latin typeface="Source Sans Pro"/>
                <a:ea typeface="Source Sans Pro"/>
                <a:cs typeface="Source Sans Pro"/>
                <a:sym typeface="Source Sans Pro"/>
              </a:rPr>
              <a:t>Create your drawing using a VARIETY of values.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1095023" y="817582"/>
            <a:ext cx="6965100" cy="1202400"/>
          </a:xfrm>
          <a:prstGeom prst="rect">
            <a:avLst/>
          </a:prstGeom>
        </p:spPr>
        <p:txBody>
          <a:bodyPr wrap="square" lIns="91425" tIns="91425" rIns="91425" bIns="91425" anchor="ctr" anchorCtr="0">
            <a:noAutofit/>
          </a:bodyPr>
          <a:lstStyle/>
          <a:p>
            <a:pPr lvl="0">
              <a:spcBef>
                <a:spcPts val="0"/>
              </a:spcBef>
              <a:buNone/>
            </a:pPr>
            <a:r>
              <a:rPr lang="en-US"/>
              <a:t>Before you Start</a:t>
            </a:r>
          </a:p>
        </p:txBody>
      </p:sp>
      <p:sp>
        <p:nvSpPr>
          <p:cNvPr id="257" name="Shape 257"/>
          <p:cNvSpPr txBox="1">
            <a:spLocks noGrp="1"/>
          </p:cNvSpPr>
          <p:nvPr>
            <p:ph type="body" idx="1"/>
          </p:nvPr>
        </p:nvSpPr>
        <p:spPr>
          <a:xfrm>
            <a:off x="1083877" y="1814732"/>
            <a:ext cx="6965100" cy="3908425"/>
          </a:xfrm>
          <a:prstGeom prst="rect">
            <a:avLst/>
          </a:prstGeom>
        </p:spPr>
        <p:txBody>
          <a:bodyPr wrap="square" lIns="91425" tIns="91425" rIns="91425" bIns="91425" anchor="t" anchorCtr="0">
            <a:noAutofit/>
          </a:bodyPr>
          <a:lstStyle/>
          <a:p>
            <a:pPr marL="457200" lvl="0" indent="-228600" rtl="0">
              <a:spcBef>
                <a:spcPts val="0"/>
              </a:spcBef>
              <a:buAutoNum type="arabicPeriod"/>
            </a:pPr>
            <a:r>
              <a:rPr lang="en-US" dirty="0"/>
              <a:t>Practice making a variety of values with your pens</a:t>
            </a:r>
          </a:p>
          <a:p>
            <a:pPr marL="457200" lvl="0" indent="-228600" rtl="0">
              <a:spcBef>
                <a:spcPts val="0"/>
              </a:spcBef>
              <a:buAutoNum type="arabicPeriod"/>
            </a:pPr>
            <a:r>
              <a:rPr lang="en-US" dirty="0"/>
              <a:t>Test pens and other media on the various types of papers available to see what works for your piece.</a:t>
            </a:r>
          </a:p>
          <a:p>
            <a:pPr marL="457200" lvl="0" indent="-228600" rtl="0">
              <a:spcBef>
                <a:spcPts val="0"/>
              </a:spcBef>
              <a:buAutoNum type="arabicPeriod"/>
            </a:pPr>
            <a:r>
              <a:rPr lang="en-US" dirty="0"/>
              <a:t>Create a series of thumbnails and sketches to work out your </a:t>
            </a:r>
            <a:r>
              <a:rPr lang="en-US"/>
              <a:t>composition.</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1095023" y="817582"/>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Possibilities:</a:t>
            </a:r>
          </a:p>
        </p:txBody>
      </p:sp>
      <p:sp>
        <p:nvSpPr>
          <p:cNvPr id="263" name="Shape 263"/>
          <p:cNvSpPr txBox="1">
            <a:spLocks noGrp="1"/>
          </p:cNvSpPr>
          <p:nvPr>
            <p:ph type="body" idx="1"/>
          </p:nvPr>
        </p:nvSpPr>
        <p:spPr>
          <a:xfrm>
            <a:off x="1463040" y="2119257"/>
            <a:ext cx="6196405" cy="3603812"/>
          </a:xfrm>
          <a:prstGeom prst="rect">
            <a:avLst/>
          </a:prstGeom>
          <a:noFill/>
          <a:ln>
            <a:noFill/>
          </a:ln>
        </p:spPr>
        <p:txBody>
          <a:bodyPr wrap="square" lIns="91425" tIns="45700" rIns="91425" bIns="45700" anchor="t" anchorCtr="0">
            <a:noAutofit/>
          </a:bodyPr>
          <a:lstStyle/>
          <a:p>
            <a:pPr marL="274320" marR="0" lvl="0" indent="-274320" algn="l" rtl="0">
              <a:spcBef>
                <a:spcPts val="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Create a frame and extend the drawing outside of the frame.</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Lightly watercolor a background.</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Tone your paper.</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Work on non-white paper</a:t>
            </a:r>
          </a:p>
          <a:p>
            <a:pPr marL="0" marR="0" lvl="0" indent="0" algn="l" rtl="0">
              <a:spcBef>
                <a:spcPts val="480"/>
              </a:spcBef>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066800" y="2514600"/>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b="0" i="0" u="none" strike="noStrike" cap="none">
                <a:solidFill>
                  <a:schemeClr val="dk1"/>
                </a:solidFill>
                <a:latin typeface="Constantia"/>
                <a:ea typeface="Constantia"/>
                <a:cs typeface="Constantia"/>
                <a:sym typeface="Constantia"/>
              </a:rPr>
              <a:t>You can choose from several different art styles.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095023" y="817582"/>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dirty="0">
                <a:solidFill>
                  <a:schemeClr val="dk1"/>
                </a:solidFill>
                <a:latin typeface="Constantia"/>
                <a:ea typeface="Constantia"/>
                <a:cs typeface="Constantia"/>
                <a:sym typeface="Constantia"/>
              </a:rPr>
              <a:t>Non-Objective</a:t>
            </a:r>
            <a:br>
              <a:rPr lang="en-US" sz="4400" b="0" i="0" u="none" strike="noStrike" cap="none" dirty="0">
                <a:solidFill>
                  <a:schemeClr val="dk1"/>
                </a:solidFill>
                <a:latin typeface="Constantia"/>
                <a:ea typeface="Constantia"/>
                <a:cs typeface="Constantia"/>
                <a:sym typeface="Constantia"/>
              </a:rPr>
            </a:br>
            <a:r>
              <a:rPr lang="en-US" sz="2400" b="0" i="0" u="none" strike="noStrike" cap="none" dirty="0">
                <a:solidFill>
                  <a:schemeClr val="dk1"/>
                </a:solidFill>
                <a:latin typeface="Constantia"/>
                <a:ea typeface="Constantia"/>
                <a:cs typeface="Constantia"/>
                <a:sym typeface="Constantia"/>
              </a:rPr>
              <a:t>(not based on an object – design focused) </a:t>
            </a:r>
          </a:p>
        </p:txBody>
      </p:sp>
      <p:pic>
        <p:nvPicPr>
          <p:cNvPr id="138" name="Shape 138"/>
          <p:cNvPicPr preferRelativeResize="0"/>
          <p:nvPr/>
        </p:nvPicPr>
        <p:blipFill rotWithShape="1">
          <a:blip r:embed="rId3">
            <a:alphaModFix/>
          </a:blip>
          <a:srcRect l="3190" t="13981" b="13980"/>
          <a:stretch/>
        </p:blipFill>
        <p:spPr>
          <a:xfrm>
            <a:off x="2862943" y="2286000"/>
            <a:ext cx="3467100" cy="34398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4038600" y="952500"/>
            <a:ext cx="3810000" cy="4953000"/>
          </a:xfrm>
          <a:prstGeom prst="rect">
            <a:avLst/>
          </a:prstGeom>
          <a:noFill/>
          <a:ln>
            <a:noFill/>
          </a:ln>
        </p:spPr>
      </p:pic>
      <p:sp>
        <p:nvSpPr>
          <p:cNvPr id="144" name="Shape 144"/>
          <p:cNvSpPr/>
          <p:nvPr/>
        </p:nvSpPr>
        <p:spPr>
          <a:xfrm>
            <a:off x="1039586" y="1524000"/>
            <a:ext cx="2514600" cy="3693319"/>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Source Sans Pro"/>
                <a:ea typeface="Source Sans Pro"/>
                <a:cs typeface="Source Sans Pro"/>
                <a:sym typeface="Source Sans Pro"/>
              </a:rPr>
              <a:t>Korean born, Brooklyn based Il Lee is best known for his ballpoint pen abstract artworks which he has been doing for more than 30 years. It is stunning to think about the labor that goes into each of these works, and not to mention how many pens it must takes to do the larger pieces.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a:stretch/>
        </p:blipFill>
        <p:spPr>
          <a:xfrm>
            <a:off x="2628900" y="809625"/>
            <a:ext cx="3886200" cy="523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a:stretch/>
        </p:blipFill>
        <p:spPr>
          <a:xfrm>
            <a:off x="3429000" y="1447800"/>
            <a:ext cx="4438650" cy="4438650"/>
          </a:xfrm>
          <a:prstGeom prst="rect">
            <a:avLst/>
          </a:prstGeom>
          <a:noFill/>
          <a:ln>
            <a:noFill/>
          </a:ln>
        </p:spPr>
      </p:pic>
      <p:sp>
        <p:nvSpPr>
          <p:cNvPr id="160" name="Shape 160"/>
          <p:cNvSpPr txBox="1"/>
          <p:nvPr/>
        </p:nvSpPr>
        <p:spPr>
          <a:xfrm>
            <a:off x="1219201" y="1676400"/>
            <a:ext cx="1964640" cy="2308324"/>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sz="3600">
                <a:solidFill>
                  <a:schemeClr val="dk1"/>
                </a:solidFill>
                <a:latin typeface="Source Sans Pro"/>
                <a:ea typeface="Source Sans Pro"/>
                <a:cs typeface="Source Sans Pro"/>
                <a:sym typeface="Source Sans Pro"/>
              </a:rPr>
              <a:t>Joan Salo </a:t>
            </a:r>
          </a:p>
          <a:p>
            <a:pPr marL="0" marR="0" lvl="0" indent="0" algn="ctr" rtl="0">
              <a:spcBef>
                <a:spcPts val="0"/>
              </a:spcBef>
              <a:buNone/>
            </a:pPr>
            <a:endParaRPr sz="1800">
              <a:solidFill>
                <a:schemeClr val="dk1"/>
              </a:solidFill>
              <a:latin typeface="Source Sans Pro"/>
              <a:ea typeface="Source Sans Pro"/>
              <a:cs typeface="Source Sans Pro"/>
              <a:sym typeface="Source Sans Pro"/>
            </a:endParaRPr>
          </a:p>
          <a:p>
            <a:pPr marL="0" marR="0" lvl="0" indent="0" algn="ctr" rtl="0">
              <a:spcBef>
                <a:spcPts val="0"/>
              </a:spcBef>
              <a:buSzPct val="25000"/>
              <a:buNone/>
            </a:pPr>
            <a:r>
              <a:rPr lang="en-US" sz="1800">
                <a:solidFill>
                  <a:schemeClr val="dk1"/>
                </a:solidFill>
                <a:latin typeface="Source Sans Pro"/>
                <a:ea typeface="Source Sans Pro"/>
                <a:cs typeface="Source Sans Pro"/>
                <a:sym typeface="Source Sans Pro"/>
              </a:rPr>
              <a:t>Look her up on the Jealous Curator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p:cNvPicPr preferRelativeResize="0"/>
          <p:nvPr/>
        </p:nvPicPr>
        <p:blipFill rotWithShape="1">
          <a:blip r:embed="rId3">
            <a:alphaModFix/>
          </a:blip>
          <a:srcRect/>
          <a:stretch/>
        </p:blipFill>
        <p:spPr>
          <a:xfrm>
            <a:off x="2190750" y="1047750"/>
            <a:ext cx="4762500" cy="476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066800" y="2743200"/>
            <a:ext cx="6965245" cy="1202485"/>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Realistic</a:t>
            </a:r>
          </a:p>
        </p:txBody>
      </p:sp>
    </p:spTree>
  </p:cSld>
  <p:clrMapOvr>
    <a:masterClrMapping/>
  </p:clrMapOvr>
</p:sld>
</file>

<file path=ppt/theme/theme1.xml><?xml version="1.0" encoding="utf-8"?>
<a:theme xmlns:a="http://schemas.openxmlformats.org/drawingml/2006/main" name="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235</Words>
  <Application>Microsoft Office PowerPoint</Application>
  <PresentationFormat>On-screen Show (4:3)</PresentationFormat>
  <Paragraphs>30</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Constantia</vt:lpstr>
      <vt:lpstr>Arial</vt:lpstr>
      <vt:lpstr>Source Sans Pro</vt:lpstr>
      <vt:lpstr>Courgette</vt:lpstr>
      <vt:lpstr>Pushpin</vt:lpstr>
      <vt:lpstr>The Lowly Ballpoint Pen</vt:lpstr>
      <vt:lpstr>You will use ballpoint pens to create this piece.</vt:lpstr>
      <vt:lpstr>You can choose from several different art styles.</vt:lpstr>
      <vt:lpstr>Non-Objective (not based on an object – design focused) </vt:lpstr>
      <vt:lpstr>PowerPoint Presentation</vt:lpstr>
      <vt:lpstr>PowerPoint Presentation</vt:lpstr>
      <vt:lpstr>PowerPoint Presentation</vt:lpstr>
      <vt:lpstr>PowerPoint Presentation</vt:lpstr>
      <vt:lpstr>Realistic</vt:lpstr>
      <vt:lpstr>PowerPoint Presentation</vt:lpstr>
      <vt:lpstr>PowerPoint Presentation</vt:lpstr>
      <vt:lpstr>Ballpoint Pen Drawings by Nicolas V. Sanchez</vt:lpstr>
      <vt:lpstr>PowerPoint Presentation</vt:lpstr>
      <vt:lpstr>PowerPoint Presentation</vt:lpstr>
      <vt:lpstr>Contemporary Surrealism</vt:lpstr>
      <vt:lpstr>Caitlin Hackett</vt:lpstr>
      <vt:lpstr>PowerPoint Presentation</vt:lpstr>
      <vt:lpstr>PowerPoint Presentation</vt:lpstr>
      <vt:lpstr>PowerPoint Presentation</vt:lpstr>
      <vt:lpstr>PowerPoint Presentation</vt:lpstr>
      <vt:lpstr>PowerPoint Presentation</vt:lpstr>
      <vt:lpstr>Requirements:</vt:lpstr>
      <vt:lpstr>Before you Start</vt:lpstr>
      <vt:lpstr>Possibilities: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Lowly Ballpoint Pen</dc:title>
  <dc:creator>Richards, Brooke</dc:creator>
  <cp:lastModifiedBy>Jennifer L Brink</cp:lastModifiedBy>
  <cp:revision>1</cp:revision>
  <dcterms:modified xsi:type="dcterms:W3CDTF">2020-03-17T18:47:48Z</dcterms:modified>
</cp:coreProperties>
</file>