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1454C9-7711-524D-A6F7-06BD0EFB5C1E}" type="datetimeFigureOut">
              <a:rPr lang="en-US" smtClean="0"/>
              <a:t>11/1/11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B32D5B-7AC5-8A45-B3FD-96FD6D6F22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9" Type="http://schemas.openxmlformats.org/officeDocument/2006/relationships/image" Target="../media/image13.png"/><Relationship Id="rId3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680" y="3454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Alphabet Recognition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and Formation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72" y="2257633"/>
            <a:ext cx="3087967" cy="41172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those bags!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White board</a:t>
            </a:r>
          </a:p>
          <a:p>
            <a:r>
              <a:rPr lang="en-US" dirty="0" smtClean="0"/>
              <a:t>Dry erase markers</a:t>
            </a:r>
          </a:p>
          <a:p>
            <a:r>
              <a:rPr lang="en-US" dirty="0" err="1" smtClean="0"/>
              <a:t>Wikki</a:t>
            </a:r>
            <a:r>
              <a:rPr lang="en-US" dirty="0" smtClean="0"/>
              <a:t> sticks</a:t>
            </a:r>
          </a:p>
          <a:p>
            <a:r>
              <a:rPr lang="en-US" dirty="0" smtClean="0"/>
              <a:t>Water pens</a:t>
            </a:r>
          </a:p>
          <a:p>
            <a:r>
              <a:rPr lang="en-US" dirty="0" err="1" smtClean="0"/>
              <a:t>Traceables</a:t>
            </a:r>
            <a:endParaRPr lang="en-US" dirty="0" smtClean="0"/>
          </a:p>
          <a:p>
            <a:r>
              <a:rPr lang="en-US" dirty="0" smtClean="0"/>
              <a:t>Magnetic Letters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18" y="5305798"/>
            <a:ext cx="1016000" cy="10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41" y="613091"/>
            <a:ext cx="9652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594" y="3155677"/>
            <a:ext cx="1474581" cy="19338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Letter Formation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Use the Letter Terminology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icture 9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232" r="-6232"/>
          <a:stretch>
            <a:fillRect/>
          </a:stretch>
        </p:blipFill>
        <p:spPr>
          <a:xfrm>
            <a:off x="457200" y="1600200"/>
            <a:ext cx="3142230" cy="2050786"/>
          </a:xfrm>
        </p:spPr>
      </p:pic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785" y="1241244"/>
            <a:ext cx="2335364" cy="1323921"/>
          </a:xfrm>
          <a:prstGeom prst="rect">
            <a:avLst/>
          </a:prstGeom>
        </p:spPr>
      </p:pic>
      <p:pic>
        <p:nvPicPr>
          <p:cNvPr id="6" name="Picture 5" descr="Picture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81" y="635234"/>
            <a:ext cx="1423719" cy="1929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19" y="4452620"/>
            <a:ext cx="2262295" cy="1696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600" y="3142986"/>
            <a:ext cx="1524000" cy="10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430" y="4821952"/>
            <a:ext cx="2133600" cy="1435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738" y="3448566"/>
            <a:ext cx="1775651" cy="2377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27819" y="2565165"/>
            <a:ext cx="237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Crayons and paint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199" y="3650986"/>
            <a:ext cx="333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Paint/pudding in a </a:t>
            </a:r>
            <a:r>
              <a:rPr lang="en-US" dirty="0" err="1" smtClean="0"/>
              <a:t>ziploc</a:t>
            </a:r>
            <a:r>
              <a:rPr lang="en-US" dirty="0" smtClean="0"/>
              <a:t> bag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4919" y="6289040"/>
            <a:ext cx="26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Play-</a:t>
            </a:r>
            <a:r>
              <a:rPr lang="en-US" dirty="0" err="1"/>
              <a:t>D</a:t>
            </a:r>
            <a:r>
              <a:rPr lang="en-US" dirty="0" err="1" smtClean="0"/>
              <a:t>oh</a:t>
            </a:r>
            <a:r>
              <a:rPr lang="en-US" dirty="0" smtClean="0"/>
              <a:t> letters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2454" y="6257052"/>
            <a:ext cx="194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boards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92454" y="2565165"/>
            <a:ext cx="220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Shaving cream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65600" y="42679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Wikki</a:t>
            </a:r>
            <a:r>
              <a:rPr lang="en-US" dirty="0" smtClean="0"/>
              <a:t> Sticks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33029" y="6289040"/>
            <a:ext cx="328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Chalkboard and water </a:t>
            </a:r>
            <a:r>
              <a:rPr lang="en-US" dirty="0"/>
              <a:t>p</a:t>
            </a:r>
            <a:r>
              <a:rPr lang="en-US" dirty="0" smtClean="0"/>
              <a:t>en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3692" y="127234"/>
            <a:ext cx="1610708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66" y="97958"/>
            <a:ext cx="7467600" cy="113226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Letter Recognition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Picture 1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06" r="-206"/>
          <a:stretch>
            <a:fillRect/>
          </a:stretch>
        </p:blipFill>
        <p:spPr>
          <a:xfrm>
            <a:off x="119866" y="1587500"/>
            <a:ext cx="4191118" cy="273534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382" y="5072605"/>
            <a:ext cx="1104900" cy="10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32" y="5072605"/>
            <a:ext cx="1210968" cy="1583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970" y="4612676"/>
            <a:ext cx="1835549" cy="1835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681" y="1587500"/>
            <a:ext cx="1612900" cy="1016000"/>
          </a:xfrm>
          <a:prstGeom prst="rect">
            <a:avLst/>
          </a:prstGeom>
        </p:spPr>
      </p:pic>
      <p:pic>
        <p:nvPicPr>
          <p:cNvPr id="9" name="Picture 8" descr="Picture 1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640" y="669458"/>
            <a:ext cx="2828211" cy="2785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69" y="3789217"/>
            <a:ext cx="2659008" cy="26590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1" y="4335547"/>
            <a:ext cx="247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Matching Games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86971" y="6448225"/>
            <a:ext cx="226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Letters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1886" y="6471512"/>
            <a:ext cx="229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Alphabet Puzzles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33681" y="2603500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Magazines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1019" y="3419885"/>
            <a:ext cx="21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Clothespins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6382" y="6088605"/>
            <a:ext cx="1104900" cy="38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INGO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89</TotalTime>
  <Words>67</Words>
  <Application>Microsoft Macintosh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Oriel</vt:lpstr>
      <vt:lpstr>Alphabet Recognition and Formation</vt:lpstr>
      <vt:lpstr>Check out those bags!</vt:lpstr>
      <vt:lpstr>Letter Formation Use the Letter Terminology</vt:lpstr>
      <vt:lpstr>Letter Recognition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 Recognition and Formation</dc:title>
  <dc:creator>nycsd user</dc:creator>
  <cp:lastModifiedBy>nycsd user</cp:lastModifiedBy>
  <cp:revision>1</cp:revision>
  <dcterms:created xsi:type="dcterms:W3CDTF">2011-11-01T20:17:46Z</dcterms:created>
  <dcterms:modified xsi:type="dcterms:W3CDTF">2011-11-01T21:47:26Z</dcterms:modified>
</cp:coreProperties>
</file>