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04" r:id="rId4"/>
  </p:sldMasterIdLst>
  <p:notesMasterIdLst>
    <p:notesMasterId r:id="rId25"/>
  </p:notesMasterIdLst>
  <p:handoutMasterIdLst>
    <p:handoutMasterId r:id="rId26"/>
  </p:handoutMasterIdLst>
  <p:sldIdLst>
    <p:sldId id="287" r:id="rId5"/>
    <p:sldId id="256" r:id="rId6"/>
    <p:sldId id="258" r:id="rId7"/>
    <p:sldId id="291" r:id="rId8"/>
    <p:sldId id="264" r:id="rId9"/>
    <p:sldId id="274" r:id="rId10"/>
    <p:sldId id="275" r:id="rId11"/>
    <p:sldId id="278" r:id="rId12"/>
    <p:sldId id="288" r:id="rId13"/>
    <p:sldId id="276" r:id="rId14"/>
    <p:sldId id="277" r:id="rId15"/>
    <p:sldId id="279" r:id="rId16"/>
    <p:sldId id="280" r:id="rId17"/>
    <p:sldId id="282" r:id="rId18"/>
    <p:sldId id="289" r:id="rId19"/>
    <p:sldId id="283" r:id="rId20"/>
    <p:sldId id="284" r:id="rId21"/>
    <p:sldId id="285" r:id="rId22"/>
    <p:sldId id="286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5033" autoAdjust="0"/>
  </p:normalViewPr>
  <p:slideViewPr>
    <p:cSldViewPr snapToGrid="0" snapToObjects="1">
      <p:cViewPr varScale="1">
        <p:scale>
          <a:sx n="81" d="100"/>
          <a:sy n="81" d="100"/>
        </p:scale>
        <p:origin x="3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66" d="100"/>
          <a:sy n="66" d="100"/>
        </p:scale>
        <p:origin x="3330" y="1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1T10:28:03.806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EF0912-B83A-42C6-BB23-7A690E7AC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D5DC4-1380-4B24-BDBD-DA7EA6CBC5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7B97B-9619-4AC8-82FF-73C4D5713A4E}" type="datetimeFigureOut">
              <a:rPr lang="en-US" smtClean="0"/>
              <a:t>8/25/22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334A9-4ADD-4E49-92B8-B060BCE55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3E284-A085-4213-BAFF-1E760A903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F27E8-CC73-4BD4-BE7E-584FE3DD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B5C6-863E-4100-B40A-8ADE734BFBC6}" type="datetimeFigureOut">
              <a:rPr lang="en-US" smtClean="0"/>
              <a:t>8/25/22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B5E6-9E00-4F32-96FF-298B8A177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3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0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4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3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Mm 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5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5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8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9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2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7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6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0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4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2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8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s-public-domain.com/2012/07/21/a-plus-school-letter-grad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hotos-public-domain.com/2012/07/23/c-school-letter-grade/" TargetMode="Externa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oxwood_Lockers_in_the_hallway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ddebold/11635350656/" TargetMode="Externa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n_Doing_Push_Ups_Cartoon.sv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equesavios.blogspot.com/2014_10_01_archive.html" TargetMode="Externa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intagemahogani.blogspot.com/2011_08_01_archive.html" TargetMode="External"/><Relationship Id="rId7" Type="http://schemas.openxmlformats.org/officeDocument/2006/relationships/hyperlink" Target="https://communityactionmk.org/volunteering/physicalactivity/sign-up-for-a-credit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hyperlink" Target="http://www.lgam.info/business-improvement-checklist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91EFD-3966-42E2-A710-3D25B4B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427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WELCOME TO PHYSICAL EDUCATION</a:t>
            </a:r>
            <a:br>
              <a:rPr lang="en-US" b="1" dirty="0"/>
            </a:b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GOALS IN PHYSICAL EDUCATION: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learn a variety of physical activities/sports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Improve overall health and personal fitness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Have fun trying new things!!</a:t>
            </a:r>
          </a:p>
        </p:txBody>
      </p:sp>
    </p:spTree>
    <p:extLst>
      <p:ext uri="{BB962C8B-B14F-4D97-AF65-F5344CB8AC3E}">
        <p14:creationId xmlns:p14="http://schemas.microsoft.com/office/powerpoint/2010/main" val="133793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5ED1-D4EB-44C3-8355-C04DE0EE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365125"/>
            <a:ext cx="12039598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DRESS APPROPRIATELY FOR WEATHER CONDITIONS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96C57-1C55-46EF-AC0A-096E36A65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814"/>
            <a:ext cx="10515600" cy="4725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cs typeface="Calibri"/>
              </a:rPr>
              <a:t>Warm Weather or Cold Weather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8" name="Picture 8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EAEF1487-4EE7-41E4-BCE2-D0C0825D3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10" b="10042"/>
          <a:stretch/>
        </p:blipFill>
        <p:spPr>
          <a:xfrm>
            <a:off x="3523891" y="1992702"/>
            <a:ext cx="5144266" cy="44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0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72B2-7B0F-4CC6-94A9-B43C4879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333"/>
            <a:ext cx="10515600" cy="966129"/>
          </a:xfrm>
        </p:spPr>
        <p:txBody>
          <a:bodyPr/>
          <a:lstStyle/>
          <a:p>
            <a:pPr algn="ctr"/>
            <a:r>
              <a:rPr lang="en-US" dirty="0">
                <a:cs typeface="Calibri Light"/>
              </a:rPr>
              <a:t>PERSONAL HYGIENE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2E79B-D3AC-45BF-984C-E3C582F63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1739"/>
            <a:ext cx="10515600" cy="557341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dirty="0">
                <a:cs typeface="Calibri"/>
              </a:rPr>
              <a:t>Deodorant Use .... Strongly recommended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                              </a:t>
            </a:r>
            <a:r>
              <a:rPr lang="en-US" sz="3500" dirty="0">
                <a:cs typeface="Calibri" panose="020F0502020204030204"/>
              </a:rPr>
              <a:t>YES                                                 NO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algn="ctr"/>
            <a:r>
              <a:rPr lang="en-US" dirty="0">
                <a:cs typeface="Calibri"/>
              </a:rPr>
              <a:t>No aerosol spray cans allowed</a:t>
            </a:r>
          </a:p>
          <a:p>
            <a:pPr algn="ctr"/>
            <a:r>
              <a:rPr lang="en-US" dirty="0">
                <a:cs typeface="Calibri"/>
              </a:rPr>
              <a:t>No jewelry (stud earrings and Fitbit/Apple watch allowed)</a:t>
            </a:r>
          </a:p>
          <a:p>
            <a:pPr algn="ctr"/>
            <a:r>
              <a:rPr lang="en-US" dirty="0">
                <a:cs typeface="Calibri"/>
              </a:rPr>
              <a:t>Again...No Gum</a:t>
            </a:r>
          </a:p>
          <a:p>
            <a:pPr algn="ctr"/>
            <a:r>
              <a:rPr lang="en-US" dirty="0">
                <a:cs typeface="Calibri"/>
              </a:rPr>
              <a:t>Long hair must be pulled back</a:t>
            </a:r>
          </a:p>
        </p:txBody>
      </p:sp>
      <p:pic>
        <p:nvPicPr>
          <p:cNvPr id="4" name="Picture 4" descr="A close up of a bottle&#10;&#10;Description generated with high confidence">
            <a:extLst>
              <a:ext uri="{FF2B5EF4-FFF2-40B4-BE49-F238E27FC236}">
                <a16:creationId xmlns:a16="http://schemas.microsoft.com/office/drawing/2014/main" id="{5E8182F3-E1D8-491F-9F36-3089A2C0E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6232" y="1903563"/>
            <a:ext cx="1909952" cy="2734574"/>
          </a:xfrm>
          <a:prstGeom prst="rect">
            <a:avLst/>
          </a:prstGeom>
        </p:spPr>
      </p:pic>
      <p:pic>
        <p:nvPicPr>
          <p:cNvPr id="8" name="Picture 8" descr="A close up of a bottle&#10;&#10;Description generated with high confidence">
            <a:extLst>
              <a:ext uri="{FF2B5EF4-FFF2-40B4-BE49-F238E27FC236}">
                <a16:creationId xmlns:a16="http://schemas.microsoft.com/office/drawing/2014/main" id="{96AE292F-C9DA-4462-9D3B-4CF71DAA70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441" t="11842" r="34061" b="9211"/>
          <a:stretch/>
        </p:blipFill>
        <p:spPr>
          <a:xfrm>
            <a:off x="7916174" y="1905272"/>
            <a:ext cx="1134647" cy="25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7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0F736B-5FBB-4BEB-9B4A-6AB6FCB9E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227" y="1550183"/>
            <a:ext cx="11156829" cy="520378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4800" dirty="0">
                <a:cs typeface="Calibri"/>
              </a:rPr>
              <a:t>                 SOCCER  UNIT                      </a:t>
            </a:r>
          </a:p>
          <a:p>
            <a:pPr algn="l"/>
            <a:r>
              <a:rPr lang="en-US" dirty="0">
                <a:cs typeface="Calibri"/>
              </a:rPr>
              <a:t> </a:t>
            </a:r>
            <a:endParaRPr lang="en-US" dirty="0"/>
          </a:p>
          <a:p>
            <a:pPr algn="l"/>
            <a:r>
              <a:rPr lang="en-US" u="sng" dirty="0">
                <a:cs typeface="Calibri"/>
              </a:rPr>
              <a:t>Grade Category                                                          Possible Points       Points Earned</a:t>
            </a:r>
          </a:p>
          <a:p>
            <a:pPr algn="l"/>
            <a:r>
              <a:rPr lang="en-US" dirty="0">
                <a:cs typeface="Calibri"/>
              </a:rPr>
              <a:t>Participation/Preparation/Behavior                                  60                           53</a:t>
            </a:r>
          </a:p>
          <a:p>
            <a:pPr algn="l"/>
            <a:r>
              <a:rPr lang="en-US" dirty="0">
                <a:cs typeface="Calibri"/>
              </a:rPr>
              <a:t>Skill Check Assessment  [2 skills= dribble &amp; pass]           10                           10</a:t>
            </a:r>
          </a:p>
          <a:p>
            <a:pPr algn="l"/>
            <a:r>
              <a:rPr lang="en-US" u="sng" dirty="0">
                <a:cs typeface="Calibri"/>
              </a:rPr>
              <a:t>Quiz or Writing Prompt                                                        10                            9          </a:t>
            </a:r>
          </a:p>
          <a:p>
            <a:pPr algn="l"/>
            <a:r>
              <a:rPr lang="en-US" sz="1400" dirty="0">
                <a:cs typeface="Calibri"/>
              </a:rPr>
              <a:t>             						           </a:t>
            </a:r>
            <a:r>
              <a:rPr lang="en-US" dirty="0">
                <a:cs typeface="Calibri"/>
              </a:rPr>
              <a:t>    80                           72     =    90%   B</a:t>
            </a: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r>
              <a:rPr lang="en-US" sz="2400" dirty="0">
                <a:solidFill>
                  <a:srgbClr val="FFFF00"/>
                </a:solidFill>
              </a:rPr>
              <a:t>WAYS TO LOSE POINTS…</a:t>
            </a:r>
          </a:p>
          <a:p>
            <a:pPr lvl="5"/>
            <a:endParaRPr lang="en-US" dirty="0"/>
          </a:p>
          <a:p>
            <a:pPr marL="285750" indent="-285750" algn="l">
              <a:buFontTx/>
              <a:buChar char="-"/>
            </a:pPr>
            <a:r>
              <a:rPr lang="en-US" dirty="0"/>
              <a:t>Not dressed appropriately for PE [ flip flops instead of sneakers [-5 points]</a:t>
            </a:r>
          </a:p>
          <a:p>
            <a:pPr marL="285750" indent="-285750" algn="l">
              <a:buFontTx/>
              <a:buChar char="-"/>
            </a:pPr>
            <a:r>
              <a:rPr lang="en-US" dirty="0"/>
              <a:t>Gum [ -1 points]</a:t>
            </a:r>
          </a:p>
          <a:p>
            <a:pPr marL="285750" indent="-285750" algn="l">
              <a:buFontTx/>
              <a:buChar char="-"/>
            </a:pPr>
            <a:r>
              <a:rPr lang="en-US" dirty="0"/>
              <a:t>Little to no effort [-1 to -5 points ]</a:t>
            </a:r>
          </a:p>
          <a:p>
            <a:pPr marL="285750" indent="-285750" algn="l">
              <a:buFontTx/>
              <a:buChar char="-"/>
            </a:pPr>
            <a:r>
              <a:rPr lang="en-US" dirty="0"/>
              <a:t>Not following rules, directions, poor behavior  [ -1 to -5 points ]</a:t>
            </a: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A18095F-E9A7-4F36-9416-19E2792E8412}"/>
              </a:ext>
            </a:extLst>
          </p:cNvPr>
          <p:cNvSpPr txBox="1"/>
          <p:nvPr/>
        </p:nvSpPr>
        <p:spPr>
          <a:xfrm>
            <a:off x="779254" y="104032"/>
            <a:ext cx="11412746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cs typeface="Calibri"/>
              </a:rPr>
              <a:t> SAMPLE UNIT GRADE CALCULATION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9AD7B-B9C0-414D-8783-484CFB207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9254" y="1081483"/>
            <a:ext cx="1579685" cy="1053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4DA7EC-4BA6-4F95-8F1A-1C6AD9696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93117" y="1081484"/>
            <a:ext cx="1579684" cy="10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9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73F7-EA9B-4328-AA35-5FF79160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EDUCATION MEDICAL EXCUSES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F1C3D-0885-4A88-98F5-A770271B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" y="1825625"/>
            <a:ext cx="1191533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-  All medical / parent excuses MUST be taken to Mrs. Strouse, school nurse!</a:t>
            </a:r>
          </a:p>
          <a:p>
            <a:pPr marL="0" indent="0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dirty="0">
                <a:highlight>
                  <a:srgbClr val="FF0000"/>
                </a:highlight>
              </a:rPr>
              <a:t>Not Mr. Robison or Mrs. Rucker!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Mrs. Strouse will keep your excuse on file and write a PE Medical Pass for you to  give to teacher. ( Mr. Robison or Mrs. Rucker)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For extended medical excuses, written assignments will be given to student.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08932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06D0D-318C-4798-9F7E-510B857D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 LOCKER </a:t>
            </a:r>
            <a:br>
              <a:rPr lang="en-US" dirty="0"/>
            </a:br>
            <a:r>
              <a:rPr lang="en-US" dirty="0"/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C029E-F3BD-432F-A6DC-FF831BEF8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5913"/>
            <a:ext cx="10515600" cy="3701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Combination Locks only [approved &amp; registered with PE Teacher]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Will have locker for entire year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Long lockers and empty small lockers may  be used for day use….</a:t>
            </a:r>
          </a:p>
          <a:p>
            <a:pPr marL="0" indent="0">
              <a:buNone/>
            </a:pPr>
            <a:r>
              <a:rPr lang="en-US" dirty="0"/>
              <a:t>…. but items may not be left in lockers overnight.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You are responsible for lost items [lost and found bin in locker Room]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1E642-FDEE-4C58-9E34-CE70D479F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1" y="315729"/>
            <a:ext cx="2031608" cy="2033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ACDE3-509C-4A25-9D71-38334B048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9213812" y="262915"/>
            <a:ext cx="2342236" cy="208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FF9F3F-2710-43DE-B238-57AEEE165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4" t="20318" r="7256" b="19463"/>
          <a:stretch/>
        </p:blipFill>
        <p:spPr>
          <a:xfrm>
            <a:off x="0" y="191728"/>
            <a:ext cx="12192000" cy="66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6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C6FE-6A28-437D-AAE2-79572D02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PHYSICAL EDUCATION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21123-C3C0-4589-8148-E70282829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DOING THIS YEAR?</a:t>
            </a:r>
          </a:p>
          <a:p>
            <a:r>
              <a:rPr lang="en-US" dirty="0"/>
              <a:t>Classes will typically begin with General Strength &amp; Cardio Exercise</a:t>
            </a:r>
          </a:p>
          <a:p>
            <a:pPr marL="0" indent="0">
              <a:buNone/>
            </a:pPr>
            <a:r>
              <a:rPr lang="en-US" dirty="0"/>
              <a:t>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Physical Education Units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67C8F-78C6-4F64-8539-A11C3513B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599" t="40570" r="26592" b="11604"/>
          <a:stretch/>
        </p:blipFill>
        <p:spPr>
          <a:xfrm>
            <a:off x="2583767" y="3080212"/>
            <a:ext cx="4023360" cy="2011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37490A-6852-477D-A7A8-AE9BC6CFE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50236" y="2910696"/>
            <a:ext cx="1557997" cy="21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5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D9BC66-8B07-4B50-9588-16192393F5D6}"/>
              </a:ext>
            </a:extLst>
          </p:cNvPr>
          <p:cNvSpPr txBox="1"/>
          <p:nvPr/>
        </p:nvSpPr>
        <p:spPr>
          <a:xfrm>
            <a:off x="1955409" y="225082"/>
            <a:ext cx="908772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8</a:t>
            </a:r>
            <a:r>
              <a:rPr lang="en-US" sz="4000" b="1" baseline="30000" dirty="0"/>
              <a:t>th</a:t>
            </a:r>
            <a:r>
              <a:rPr lang="en-US" sz="4000" b="1" dirty="0"/>
              <a:t> grade Physical Education Curriculum</a:t>
            </a:r>
            <a:endParaRPr lang="en-US" sz="4000" dirty="0"/>
          </a:p>
          <a:p>
            <a:r>
              <a:rPr lang="en-US" sz="2800" b="1" dirty="0"/>
              <a:t> </a:t>
            </a:r>
            <a:endParaRPr lang="en-US" sz="2800" dirty="0"/>
          </a:p>
          <a:p>
            <a:r>
              <a:rPr lang="en-US" sz="2800" dirty="0"/>
              <a:t>    </a:t>
            </a:r>
            <a:r>
              <a:rPr lang="en-US" sz="2800" u="sng" dirty="0"/>
              <a:t>Girls</a:t>
            </a:r>
            <a:r>
              <a:rPr lang="en-US" sz="2800" dirty="0"/>
              <a:t>							</a:t>
            </a:r>
            <a:r>
              <a:rPr lang="en-US" sz="2800" u="sng" dirty="0"/>
              <a:t>Boys</a:t>
            </a:r>
            <a:endParaRPr lang="en-US" sz="2800" dirty="0"/>
          </a:p>
          <a:p>
            <a:r>
              <a:rPr lang="en-US" sz="2800" dirty="0"/>
              <a:t>Lacrosse							Ultimate Sports</a:t>
            </a:r>
          </a:p>
          <a:p>
            <a:r>
              <a:rPr lang="en-US" sz="2800" dirty="0"/>
              <a:t>Field Hockey						Lacrosse</a:t>
            </a:r>
          </a:p>
          <a:p>
            <a:r>
              <a:rPr lang="en-US" sz="2800" dirty="0"/>
              <a:t>Coed Volleyball					Coed Pickleball</a:t>
            </a:r>
          </a:p>
          <a:p>
            <a:r>
              <a:rPr lang="en-US" sz="2800" dirty="0"/>
              <a:t>Coed Pickleball					Coed Volleyball</a:t>
            </a:r>
          </a:p>
          <a:p>
            <a:r>
              <a:rPr lang="en-US" sz="2800" dirty="0"/>
              <a:t>Fitness Center					Basketball</a:t>
            </a:r>
          </a:p>
          <a:p>
            <a:r>
              <a:rPr lang="en-US" sz="2800" dirty="0"/>
              <a:t>Coed Team Building			Coed Team Building</a:t>
            </a:r>
          </a:p>
          <a:p>
            <a:r>
              <a:rPr lang="en-US" sz="2800" dirty="0"/>
              <a:t>Fitness Testing					Fitness Testing</a:t>
            </a:r>
          </a:p>
          <a:p>
            <a:r>
              <a:rPr lang="en-US" sz="2800" dirty="0"/>
              <a:t>Cooperative Activities			Cooperative Activities</a:t>
            </a:r>
          </a:p>
          <a:p>
            <a:r>
              <a:rPr lang="en-US" sz="2800" dirty="0"/>
              <a:t>Basketball						Strength Training</a:t>
            </a:r>
          </a:p>
          <a:p>
            <a:r>
              <a:rPr lang="en-US" sz="2800" dirty="0"/>
              <a:t>Mile Run							Mile Run</a:t>
            </a:r>
          </a:p>
          <a:p>
            <a:r>
              <a:rPr lang="en-US" sz="2800" dirty="0"/>
              <a:t>Team Handball					Team Handball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2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50541A-6CDC-4BDA-95DB-28C5AD69321B}"/>
              </a:ext>
            </a:extLst>
          </p:cNvPr>
          <p:cNvSpPr txBox="1"/>
          <p:nvPr/>
        </p:nvSpPr>
        <p:spPr>
          <a:xfrm>
            <a:off x="2082018" y="309488"/>
            <a:ext cx="901739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  <a:r>
              <a:rPr lang="en-US" sz="3600" b="1" baseline="30000" dirty="0"/>
              <a:t>th</a:t>
            </a:r>
            <a:r>
              <a:rPr lang="en-US" sz="3600" b="1" dirty="0"/>
              <a:t> Grade Physical Education Curriculum</a:t>
            </a:r>
            <a:endParaRPr lang="en-US" sz="3600" dirty="0"/>
          </a:p>
          <a:p>
            <a:r>
              <a:rPr lang="en-US" sz="2800" dirty="0"/>
              <a:t> </a:t>
            </a:r>
          </a:p>
          <a:p>
            <a:r>
              <a:rPr lang="en-US" sz="2800" u="sng" dirty="0"/>
              <a:t>Girls</a:t>
            </a:r>
            <a:r>
              <a:rPr lang="en-US" sz="2800" dirty="0"/>
              <a:t>									</a:t>
            </a:r>
            <a:r>
              <a:rPr lang="en-US" sz="2800" u="sng" dirty="0"/>
              <a:t>Boys</a:t>
            </a:r>
            <a:endParaRPr lang="en-US" sz="2800" dirty="0"/>
          </a:p>
          <a:p>
            <a:r>
              <a:rPr lang="en-US" sz="2800" dirty="0"/>
              <a:t>Soccer								Football</a:t>
            </a:r>
          </a:p>
          <a:p>
            <a:r>
              <a:rPr lang="en-US" sz="2800" dirty="0"/>
              <a:t>Ultimate Sports						Intro to Lacrosse</a:t>
            </a:r>
          </a:p>
          <a:p>
            <a:r>
              <a:rPr lang="en-US" sz="2800" dirty="0"/>
              <a:t>Basketball							Strength &amp; Conditioning</a:t>
            </a:r>
          </a:p>
          <a:p>
            <a:r>
              <a:rPr lang="en-US" sz="2800" dirty="0"/>
              <a:t>Strength &amp; Conditioning			Basketball</a:t>
            </a:r>
          </a:p>
          <a:p>
            <a:r>
              <a:rPr lang="en-US" sz="2800" dirty="0"/>
              <a:t>Team Handball						Team Handball</a:t>
            </a:r>
          </a:p>
          <a:p>
            <a:r>
              <a:rPr lang="en-US" sz="2800" dirty="0"/>
              <a:t>Coed Team Building				Coed Team Building</a:t>
            </a:r>
          </a:p>
          <a:p>
            <a:r>
              <a:rPr lang="en-US" sz="2800" dirty="0"/>
              <a:t>Swimming 							Fitness Testing</a:t>
            </a:r>
          </a:p>
          <a:p>
            <a:r>
              <a:rPr lang="en-US" sz="2800" dirty="0"/>
              <a:t>Fitness Testing						Swimming </a:t>
            </a:r>
          </a:p>
          <a:p>
            <a:r>
              <a:rPr lang="en-US" sz="2800" dirty="0"/>
              <a:t>Intro to Lacrosse					Indoor Soccer</a:t>
            </a:r>
          </a:p>
          <a:p>
            <a:r>
              <a:rPr lang="en-US" sz="2800" dirty="0"/>
              <a:t>Mile Run								Mile Run</a:t>
            </a:r>
          </a:p>
          <a:p>
            <a:r>
              <a:rPr lang="en-US" sz="2800" dirty="0"/>
              <a:t>Wellness Unit						Wellness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18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07752-F623-48BA-9306-EDA19E73E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4" y="309489"/>
            <a:ext cx="8623494" cy="63163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4400" b="1" dirty="0"/>
              <a:t>6</a:t>
            </a:r>
            <a:r>
              <a:rPr lang="en-US" sz="14400" b="1" baseline="30000" dirty="0"/>
              <a:t>th</a:t>
            </a:r>
            <a:r>
              <a:rPr lang="en-US" sz="14400" b="1" dirty="0"/>
              <a:t> Grade Physical Education Curriculum	</a:t>
            </a:r>
          </a:p>
          <a:p>
            <a:pPr marL="0" indent="0">
              <a:buNone/>
            </a:pPr>
            <a:r>
              <a:rPr lang="en-US" sz="11200" dirty="0"/>
              <a:t> </a:t>
            </a:r>
            <a:r>
              <a:rPr lang="en-US" sz="1200" dirty="0" err="1"/>
              <a:t>s</a:t>
            </a:r>
            <a:r>
              <a:rPr lang="en-US" sz="11200" u="sng" dirty="0" err="1"/>
              <a:t>Girls</a:t>
            </a:r>
            <a:r>
              <a:rPr lang="en-US" sz="11200" dirty="0"/>
              <a:t>					</a:t>
            </a:r>
            <a:r>
              <a:rPr lang="en-US" sz="11200" u="sng" dirty="0"/>
              <a:t>Boys</a:t>
            </a:r>
            <a:endParaRPr lang="en-US" sz="11200" dirty="0"/>
          </a:p>
          <a:p>
            <a:pPr marL="0" indent="0">
              <a:buNone/>
            </a:pPr>
            <a:r>
              <a:rPr lang="en-US" sz="11200" dirty="0"/>
              <a:t>Outdoor Fitness			Outdoor Fitness</a:t>
            </a:r>
          </a:p>
          <a:p>
            <a:pPr marL="0" indent="0">
              <a:buNone/>
            </a:pPr>
            <a:r>
              <a:rPr lang="en-US" sz="11200" dirty="0"/>
              <a:t>Field Hockey				Intro to Soccer</a:t>
            </a:r>
          </a:p>
          <a:p>
            <a:pPr marL="0" indent="0">
              <a:buNone/>
            </a:pPr>
            <a:r>
              <a:rPr lang="en-US" sz="11200" dirty="0"/>
              <a:t>Coed Volleyball			Coed Pickleball</a:t>
            </a:r>
          </a:p>
          <a:p>
            <a:pPr marL="0" indent="0">
              <a:buNone/>
            </a:pPr>
            <a:r>
              <a:rPr lang="en-US" sz="11200" dirty="0"/>
              <a:t>Coed Pickleball			Coed Volleyball</a:t>
            </a:r>
          </a:p>
          <a:p>
            <a:pPr marL="0" indent="0">
              <a:buNone/>
            </a:pPr>
            <a:r>
              <a:rPr lang="en-US" sz="11200" dirty="0"/>
              <a:t>Fitness Center			Intro to Basketball</a:t>
            </a:r>
          </a:p>
          <a:p>
            <a:pPr marL="0" indent="0">
              <a:buNone/>
            </a:pPr>
            <a:r>
              <a:rPr lang="en-US" sz="11200" dirty="0"/>
              <a:t>Coed Team Building		Coed Team Building</a:t>
            </a:r>
          </a:p>
          <a:p>
            <a:pPr marL="0" indent="0">
              <a:buNone/>
            </a:pPr>
            <a:r>
              <a:rPr lang="en-US" sz="11200" dirty="0"/>
              <a:t>Swimming 				Fitness Testing	</a:t>
            </a:r>
          </a:p>
          <a:p>
            <a:pPr marL="0" indent="0">
              <a:buNone/>
            </a:pPr>
            <a:r>
              <a:rPr lang="en-US" sz="11200" dirty="0"/>
              <a:t>Fitness Testing			Swimming </a:t>
            </a:r>
          </a:p>
          <a:p>
            <a:pPr marL="0" indent="0">
              <a:buNone/>
            </a:pPr>
            <a:r>
              <a:rPr lang="en-US" sz="11200" dirty="0"/>
              <a:t>Basketball				Fitness Center</a:t>
            </a:r>
          </a:p>
          <a:p>
            <a:pPr marL="0" indent="0">
              <a:buNone/>
            </a:pPr>
            <a:r>
              <a:rPr lang="en-US" sz="11200" dirty="0"/>
              <a:t>Mile Run				Mile Run</a:t>
            </a:r>
          </a:p>
          <a:p>
            <a:pPr marL="0" indent="0">
              <a:buNone/>
            </a:pPr>
            <a:r>
              <a:rPr lang="en-US" sz="11200" dirty="0"/>
              <a:t>Track and Field			Track and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2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489" y="143784"/>
            <a:ext cx="12191980" cy="685799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0D6FBDB-A718-405C-80D9-A61FC7E39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3496"/>
            <a:ext cx="9144000" cy="1999411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NORTHERN MIDDLE SCHOOL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PHYSICAL EDUCATION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56" y="2790924"/>
            <a:ext cx="11280895" cy="37921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All students have PE 2 times per cycle all year</a:t>
            </a:r>
          </a:p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It's either.... </a:t>
            </a:r>
          </a:p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Days 1 &amp; 4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 Days 2 &amp; 5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Days 3 &amp; 6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76C4-16E2-4C0F-81B8-B37C292F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 BEHAVIOR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92E0A-E8B3-4FE0-9B05-1C2D9A34E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/>
              <a:t>R E S P E C T</a:t>
            </a:r>
          </a:p>
          <a:p>
            <a:pPr marL="0" indent="0" algn="ctr">
              <a:buNone/>
            </a:pPr>
            <a:r>
              <a:rPr lang="en-US" dirty="0"/>
              <a:t>[ Teachers – Classmates – School Property – </a:t>
            </a:r>
            <a:r>
              <a:rPr lang="en-US"/>
              <a:t>Other’s Belongings </a:t>
            </a:r>
            <a:r>
              <a:rPr lang="en-US" dirty="0"/>
              <a:t>]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 talking while teacher is speaking!</a:t>
            </a:r>
          </a:p>
          <a:p>
            <a:pPr marL="0" indent="0" algn="ctr">
              <a:buNone/>
            </a:pPr>
            <a:r>
              <a:rPr lang="en-US" dirty="0"/>
              <a:t> You will be treated as you act!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Treat Others As YOU Wish To Be Treated !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0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Three yellow school lockers">
            <a:extLst>
              <a:ext uri="{FF2B5EF4-FFF2-40B4-BE49-F238E27FC236}">
                <a16:creationId xmlns:a16="http://schemas.microsoft.com/office/drawing/2014/main" id="{24BD4AFF-EA8E-42D0-914C-69FD2A591A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7825" b="1"/>
          <a:stretch/>
        </p:blipFill>
        <p:spPr>
          <a:xfrm>
            <a:off x="10474055" y="10"/>
            <a:ext cx="1706883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209550"/>
            <a:ext cx="8083589" cy="832866"/>
          </a:xfrm>
        </p:spPr>
        <p:txBody>
          <a:bodyPr anchor="b">
            <a:noAutofit/>
          </a:bodyPr>
          <a:lstStyle/>
          <a:p>
            <a:pPr algn="ctr"/>
            <a:r>
              <a:rPr lang="en-US" sz="4800" dirty="0"/>
              <a:t>BOYS LOCKER ROOM </a:t>
            </a:r>
            <a:endParaRPr lang="ru-RU" sz="4800" dirty="0">
              <a:cs typeface="Calibri Light" panose="020F03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C36AAB41-8533-4200-A9C9-77E0E3851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1676400"/>
            <a:ext cx="10237910" cy="51816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-Enter boys locker room from hallway door across from boys restroom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-Go up stairs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-Select Day locker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-Change clothes quickly if needed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-Line up at opposite end of locker room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-When told, students go downstairs at far end of locker room to gym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End of class…. 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-Students wait at door behind sign until dismissed by teacher 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 [usually whistle]</a:t>
            </a:r>
          </a:p>
        </p:txBody>
      </p:sp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EAF3924-0254-4DB5-89CA-7D2DA9B26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774" y="509498"/>
            <a:ext cx="10380452" cy="5839004"/>
          </a:xfrm>
        </p:spPr>
      </p:pic>
    </p:spTree>
    <p:extLst>
      <p:ext uri="{BB962C8B-B14F-4D97-AF65-F5344CB8AC3E}">
        <p14:creationId xmlns:p14="http://schemas.microsoft.com/office/powerpoint/2010/main" val="6837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140419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LOCKER ROOM RULES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2949FC56-DE81-4888-AA96-89CC58A7E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18886"/>
            <a:ext cx="10659373" cy="460515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>
                <a:cs typeface="Calibri"/>
              </a:rPr>
              <a:t>Keep clean ...no garbage, grass &amp; clothes on floor</a:t>
            </a:r>
            <a:endParaRPr lang="en-US" sz="3200" dirty="0"/>
          </a:p>
          <a:p>
            <a:r>
              <a:rPr lang="en-US" sz="3200" dirty="0">
                <a:cs typeface="Calibri"/>
              </a:rPr>
              <a:t>Hands off others belongs.... clothing, shoes, locks, books...etc</a:t>
            </a:r>
          </a:p>
          <a:p>
            <a:r>
              <a:rPr lang="en-US" sz="3200" dirty="0">
                <a:cs typeface="Calibri"/>
              </a:rPr>
              <a:t>No Running</a:t>
            </a:r>
            <a:endParaRPr lang="en-US" sz="3200" dirty="0"/>
          </a:p>
          <a:p>
            <a:r>
              <a:rPr lang="en-US" sz="3200" dirty="0">
                <a:cs typeface="Calibri"/>
              </a:rPr>
              <a:t>No Food or Drinks</a:t>
            </a:r>
          </a:p>
          <a:p>
            <a:r>
              <a:rPr lang="en-US" sz="3200" dirty="0">
                <a:cs typeface="Calibri"/>
              </a:rPr>
              <a:t>No Gum in PE at any time</a:t>
            </a:r>
          </a:p>
          <a:p>
            <a:r>
              <a:rPr lang="en-US" sz="3200" dirty="0">
                <a:cs typeface="Calibri"/>
              </a:rPr>
              <a:t>Do not get IN or ON lockers</a:t>
            </a:r>
          </a:p>
          <a:p>
            <a:r>
              <a:rPr lang="en-US" sz="3200" dirty="0">
                <a:cs typeface="Calibri"/>
              </a:rPr>
              <a:t>No cell phones visible</a:t>
            </a:r>
          </a:p>
          <a:p>
            <a:r>
              <a:rPr lang="en-US" sz="3200" dirty="0">
                <a:cs typeface="Calibri"/>
              </a:rPr>
              <a:t> Computer Care</a:t>
            </a:r>
            <a:endParaRPr lang="en-US" sz="3200" dirty="0"/>
          </a:p>
          <a:p>
            <a:r>
              <a:rPr lang="en-US" sz="3200" dirty="0">
                <a:cs typeface="Calibri"/>
              </a:rPr>
              <a:t>Destruction of school Property unacceptable!!</a:t>
            </a:r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867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56" y="215980"/>
            <a:ext cx="11165876" cy="1486936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PE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ATTENDANCE PROCEDURES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58" y="4592766"/>
            <a:ext cx="12086026" cy="13192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q"/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Students immediately sit in Attendance Rows on Gym Floor</a:t>
            </a:r>
          </a:p>
          <a:p>
            <a:pPr marL="342900" indent="-342900">
              <a:buFont typeface="Wingdings" panose="020B0604020202020204" pitchFamily="34" charset="0"/>
              <a:buChar char="q"/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During attendance, students may talk quietly and stretch</a:t>
            </a:r>
          </a:p>
          <a:p>
            <a:pPr marL="342900" indent="-342900">
              <a:buFont typeface="Wingdings" panose="020B0604020202020204" pitchFamily="34" charset="0"/>
              <a:buChar char="q"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q"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6360319-4578-44B6-B187-DB6F01566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14778" y="1796451"/>
            <a:ext cx="5719313" cy="26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CE1D9-44E1-4FFE-8596-D37C8A62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089"/>
            <a:ext cx="10515600" cy="94812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cs typeface="Calibri Light"/>
              </a:rPr>
              <a:t>PHYSICAL EDUCATION DRESS REQUIREMENTS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22A03-86C0-4163-8145-D475D1889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06" y="928468"/>
            <a:ext cx="11608278" cy="404079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200" dirty="0">
                <a:cs typeface="Calibri"/>
              </a:rPr>
              <a:t>Students must wear....</a:t>
            </a:r>
          </a:p>
          <a:p>
            <a:r>
              <a:rPr lang="en-US" sz="3200" dirty="0">
                <a:cs typeface="Calibri"/>
              </a:rPr>
              <a:t>Shorts/sweatpants/leggings [No jeans, jean shorts, cutoffs, skirts]</a:t>
            </a:r>
          </a:p>
          <a:p>
            <a:r>
              <a:rPr lang="en-US" sz="3200" dirty="0">
                <a:cs typeface="Calibri"/>
              </a:rPr>
              <a:t>T-Shirts [short sleeve/long sleeve/sweatshirt] no tank tops/cut offs</a:t>
            </a:r>
          </a:p>
          <a:p>
            <a:r>
              <a:rPr lang="en-US" sz="3200" dirty="0">
                <a:cs typeface="Calibri"/>
              </a:rPr>
              <a:t>Sneakers &amp; Socks [extra pair for outside if needed due to wet grass]</a:t>
            </a:r>
          </a:p>
          <a:p>
            <a:r>
              <a:rPr lang="en-US" sz="3200" dirty="0">
                <a:cs typeface="Calibri"/>
              </a:rPr>
              <a:t>No flip flops, sandals, dress shoes, boots...etc</a:t>
            </a:r>
          </a:p>
          <a:p>
            <a:r>
              <a:rPr lang="en-US" sz="3200" dirty="0">
                <a:cs typeface="Calibri"/>
              </a:rPr>
              <a:t>No Hats </a:t>
            </a:r>
          </a:p>
          <a:p>
            <a:r>
              <a:rPr lang="en-US" sz="3200" dirty="0">
                <a:cs typeface="Calibri"/>
              </a:rPr>
              <a:t>Swimsuit and towel will be needed for 6</a:t>
            </a:r>
            <a:r>
              <a:rPr lang="en-US" sz="3200" baseline="30000" dirty="0">
                <a:cs typeface="Calibri"/>
              </a:rPr>
              <a:t>th</a:t>
            </a:r>
            <a:r>
              <a:rPr lang="en-US" sz="3200" dirty="0">
                <a:cs typeface="Calibri"/>
              </a:rPr>
              <a:t> &amp; 7</a:t>
            </a:r>
            <a:r>
              <a:rPr lang="en-US" sz="3200" baseline="30000" dirty="0">
                <a:cs typeface="Calibri"/>
              </a:rPr>
              <a:t>th</a:t>
            </a:r>
            <a:r>
              <a:rPr lang="en-US" sz="3200" dirty="0">
                <a:cs typeface="Calibri"/>
              </a:rPr>
              <a:t> Grade Swim Unit</a:t>
            </a:r>
          </a:p>
          <a:p>
            <a:pPr marL="0" indent="0" algn="ctr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31376-A61D-4FE4-A8FF-E90EAB16FC8C}"/>
              </a:ext>
            </a:extLst>
          </p:cNvPr>
          <p:cNvSpPr txBox="1"/>
          <p:nvPr/>
        </p:nvSpPr>
        <p:spPr>
          <a:xfrm>
            <a:off x="0" y="5170098"/>
            <a:ext cx="12192000" cy="1494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rgbClr val="FFFF00"/>
                </a:solidFill>
                <a:ea typeface="+mn-lt"/>
                <a:cs typeface="+mn-lt"/>
              </a:rPr>
              <a:t>NOTE...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rgbClr val="FFFF00"/>
                </a:solidFill>
                <a:ea typeface="+mn-lt"/>
                <a:cs typeface="+mn-lt"/>
              </a:rPr>
              <a:t>School clothes </a:t>
            </a:r>
            <a:r>
              <a:rPr lang="en-US" sz="3600" b="1" u="sng" dirty="0">
                <a:solidFill>
                  <a:srgbClr val="FFFF00"/>
                </a:solidFill>
                <a:ea typeface="+mn-lt"/>
                <a:cs typeface="+mn-lt"/>
              </a:rPr>
              <a:t>CAN </a:t>
            </a:r>
            <a:r>
              <a:rPr lang="en-US" sz="3600" dirty="0">
                <a:solidFill>
                  <a:srgbClr val="FFFF00"/>
                </a:solidFill>
                <a:ea typeface="+mn-lt"/>
                <a:cs typeface="+mn-lt"/>
              </a:rPr>
              <a:t>be worn for PE, only if above proper attire !!</a:t>
            </a: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4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A680-C207-45E8-A503-C60A8E4B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9200"/>
            <a:ext cx="10790237" cy="780691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cs typeface="Calibri Light"/>
              </a:rPr>
              <a:t>PHYSICAL EDUCATION GRADING</a:t>
            </a:r>
            <a:br>
              <a:rPr lang="en-US" sz="6000" dirty="0">
                <a:cs typeface="Calibri Light"/>
              </a:rPr>
            </a:br>
            <a:r>
              <a:rPr lang="en-US" sz="6000" dirty="0">
                <a:cs typeface="Calibri Light"/>
              </a:rPr>
              <a:t>3 Categories...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09B66-8684-4A82-8FF5-B0120975F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2" y="2124220"/>
            <a:ext cx="12170461" cy="460199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endParaRPr lang="en-US" sz="1700" dirty="0">
              <a:cs typeface="Calibri"/>
            </a:endParaRPr>
          </a:p>
          <a:p>
            <a:r>
              <a:rPr lang="en-US" sz="2200" dirty="0">
                <a:cs typeface="Calibri"/>
              </a:rPr>
              <a:t>                         </a:t>
            </a:r>
            <a:r>
              <a:rPr lang="en-US" sz="2600" dirty="0">
                <a:cs typeface="Calibri"/>
              </a:rPr>
              <a:t>  </a:t>
            </a:r>
            <a:r>
              <a:rPr lang="en-US" sz="3300" dirty="0">
                <a:cs typeface="Calibri"/>
              </a:rPr>
              <a:t>Participation / Preparation / Behavior  </a:t>
            </a:r>
          </a:p>
          <a:p>
            <a:r>
              <a:rPr lang="en-US" sz="3300" dirty="0">
                <a:cs typeface="Calibri"/>
              </a:rPr>
              <a:t>                   = 10 Points Each Class</a:t>
            </a:r>
            <a:endParaRPr lang="en-US" sz="3300" dirty="0"/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cs typeface="Calibri"/>
              </a:rPr>
              <a:t>                    </a:t>
            </a:r>
            <a:r>
              <a:rPr lang="en-US" sz="3300" dirty="0">
                <a:cs typeface="Calibri"/>
              </a:rPr>
              <a:t>Skill Assessments [Students demonstrate  1-2 basic unit skills]</a:t>
            </a:r>
          </a:p>
          <a:p>
            <a:r>
              <a:rPr lang="en-US" sz="3300" dirty="0">
                <a:cs typeface="Calibri"/>
              </a:rPr>
              <a:t> 	        = Typically 10 points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cs typeface="Calibri"/>
              </a:rPr>
              <a:t>                                 </a:t>
            </a:r>
          </a:p>
          <a:p>
            <a:r>
              <a:rPr lang="en-US" sz="3200" dirty="0">
                <a:cs typeface="Calibri"/>
              </a:rPr>
              <a:t>                    </a:t>
            </a:r>
            <a:r>
              <a:rPr lang="en-US" sz="3300" dirty="0">
                <a:cs typeface="Calibri"/>
              </a:rPr>
              <a:t>Knowledge Assessments [Ex…Quiz, Writing Prompt, Reflections]            </a:t>
            </a:r>
          </a:p>
          <a:p>
            <a:r>
              <a:rPr lang="en-US" sz="3300" dirty="0">
                <a:cs typeface="Calibri"/>
              </a:rPr>
              <a:t>                   = Typically 10 Points</a:t>
            </a:r>
          </a:p>
          <a:p>
            <a:endParaRPr lang="en-US" sz="20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7DFB4-4166-4228-A0E9-053D1A82E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687" y="2124221"/>
            <a:ext cx="1202202" cy="1202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9C6B3F-BA3E-4C62-9FB0-E0E7E7D1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5664" y="5179686"/>
            <a:ext cx="1202202" cy="1233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3E5CDC-DF89-4C17-81B9-D360AB0F85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5987" t="46" b="46"/>
          <a:stretch/>
        </p:blipFill>
        <p:spPr>
          <a:xfrm>
            <a:off x="165664" y="3531577"/>
            <a:ext cx="1275225" cy="11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5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6CF08-0B37-455D-B802-FB6CEBA4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9762"/>
            <a:ext cx="20144177" cy="5578475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      PREPARATION &amp; PARTICIPATION</a:t>
            </a:r>
            <a:br>
              <a:rPr lang="en-US" sz="6600" b="1" dirty="0">
                <a:solidFill>
                  <a:srgbClr val="0070C0"/>
                </a:solidFill>
              </a:rPr>
            </a:br>
            <a:br>
              <a:rPr lang="en-US" sz="6600" b="1" dirty="0">
                <a:solidFill>
                  <a:srgbClr val="0070C0"/>
                </a:solidFill>
              </a:rPr>
            </a:br>
            <a:r>
              <a:rPr lang="en-US" sz="6600" b="1" dirty="0">
                <a:solidFill>
                  <a:srgbClr val="0070C0"/>
                </a:solidFill>
              </a:rPr>
              <a:t>-</a:t>
            </a:r>
            <a:r>
              <a:rPr lang="en-US" sz="4000" b="1" dirty="0">
                <a:solidFill>
                  <a:srgbClr val="0070C0"/>
                </a:solidFill>
              </a:rPr>
              <a:t>Lose 5 points each class if you do not have proper PE clothes</a:t>
            </a:r>
            <a:br>
              <a:rPr lang="en-US" sz="4000" b="1" dirty="0">
                <a:solidFill>
                  <a:srgbClr val="0070C0"/>
                </a:solidFill>
              </a:rPr>
            </a:b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- 3 no dresses = letter home to be signed by parents</a:t>
            </a:r>
            <a:br>
              <a:rPr lang="en-US" sz="4000" b="1" dirty="0">
                <a:solidFill>
                  <a:srgbClr val="0070C0"/>
                </a:solidFill>
              </a:rPr>
            </a:b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- 4+ no dresses = 10 points off grade each time thereafter 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   [ per semester, not marking period ]</a:t>
            </a:r>
            <a:br>
              <a:rPr lang="en-US" sz="6600" b="1" dirty="0">
                <a:solidFill>
                  <a:srgbClr val="0070C0"/>
                </a:solidFill>
              </a:rPr>
            </a:b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42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186c91b-ddae-41d7-8225-45ee76ce1302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6FE3B94CC7B6478F6BDEC72F712A58" ma:contentTypeVersion="16" ma:contentTypeDescription="Create a new document." ma:contentTypeScope="" ma:versionID="10f794f6eb5a9ca8d82e4cabc5388ddf">
  <xsd:schema xmlns:xsd="http://www.w3.org/2001/XMLSchema" xmlns:xs="http://www.w3.org/2001/XMLSchema" xmlns:p="http://schemas.microsoft.com/office/2006/metadata/properties" xmlns:ns1="http://schemas.microsoft.com/sharepoint/v3" xmlns:ns3="c186c91b-ddae-41d7-8225-45ee76ce1302" xmlns:ns4="c9ecf170-d469-4dee-b3e2-9603b036bea0" targetNamespace="http://schemas.microsoft.com/office/2006/metadata/properties" ma:root="true" ma:fieldsID="53721d823c359b68064238efaf3d9d0e" ns1:_="" ns3:_="" ns4:_="">
    <xsd:import namespace="http://schemas.microsoft.com/sharepoint/v3"/>
    <xsd:import namespace="c186c91b-ddae-41d7-8225-45ee76ce1302"/>
    <xsd:import namespace="c9ecf170-d469-4dee-b3e2-9603b036be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6c91b-ddae-41d7-8225-45ee76ce1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cf170-d469-4dee-b3e2-9603b036b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47A85-C19E-4256-8429-038D0FDE2DE5}">
  <ds:schemaRefs>
    <ds:schemaRef ds:uri="http://schemas.microsoft.com/office/2006/metadata/properties"/>
    <ds:schemaRef ds:uri="http://www.w3.org/2000/xmlns/"/>
    <ds:schemaRef ds:uri="c186c91b-ddae-41d7-8225-45ee76ce1302"/>
    <ds:schemaRef ds:uri="http://www.w3.org/2001/XMLSchema-instan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FEF6A1A-C688-4464-AB07-AB68677D09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DD1B2B-95F5-4D0F-B1CF-3BBDC60F26D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c186c91b-ddae-41d7-8225-45ee76ce1302"/>
    <ds:schemaRef ds:uri="c9ecf170-d469-4dee-b3e2-9603b036be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1287</Words>
  <Application>Microsoft Office PowerPoint</Application>
  <PresentationFormat>Widescreen</PresentationFormat>
  <Paragraphs>168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WELCOME TO PHYSICAL EDUCATION  GOALS IN PHYSICAL EDUCATION:  To learn a variety of physical activities/sports  Improve overall health and personal fitness  Have fun trying new things!!</vt:lpstr>
      <vt:lpstr>NORTHERN MIDDLE SCHOOL PHYSICAL EDUCATION</vt:lpstr>
      <vt:lpstr>BOYS LOCKER ROOM </vt:lpstr>
      <vt:lpstr>PowerPoint Presentation</vt:lpstr>
      <vt:lpstr>LOCKER ROOM RULES</vt:lpstr>
      <vt:lpstr>PE ATTENDANCE PROCEDURES</vt:lpstr>
      <vt:lpstr>PHYSICAL EDUCATION DRESS REQUIREMENTS</vt:lpstr>
      <vt:lpstr>PHYSICAL EDUCATION GRADING 3 Categories...</vt:lpstr>
      <vt:lpstr>      PREPARATION &amp; PARTICIPATION  -Lose 5 points each class if you do not have proper PE clothes  - 3 no dresses = letter home to be signed by parents  - 4+ no dresses = 10 points off grade each time thereafter     [ per semester, not marking period ] </vt:lpstr>
      <vt:lpstr>DRESS APPROPRIATELY FOR WEATHER CONDITIONS</vt:lpstr>
      <vt:lpstr>PERSONAL HYGIENE</vt:lpstr>
      <vt:lpstr>PowerPoint Presentation</vt:lpstr>
      <vt:lpstr>PHYSICAL EDUCATION MEDICAL EXCUSES</vt:lpstr>
      <vt:lpstr>PE LOCKER  ASSIGNMENTS</vt:lpstr>
      <vt:lpstr>PowerPoint Presentation</vt:lpstr>
      <vt:lpstr>PHYSICAL EDUCATION CURRICULUM</vt:lpstr>
      <vt:lpstr>PowerPoint Presentation</vt:lpstr>
      <vt:lpstr>PowerPoint Presentation</vt:lpstr>
      <vt:lpstr>PowerPoint Presentation</vt:lpstr>
      <vt:lpstr>CLASS BEHAVIOR EXPECTATIONS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Celestial Design</dc:title>
  <dc:creator/>
  <cp:lastModifiedBy>Kristen N Rucker</cp:lastModifiedBy>
  <cp:revision>817</cp:revision>
  <dcterms:created xsi:type="dcterms:W3CDTF">2019-04-01T22:39:36Z</dcterms:created>
  <dcterms:modified xsi:type="dcterms:W3CDTF">2022-08-25T14:34:11Z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2019-04-01T22:39:43.0089704Z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c08b12af-717c-4ae9-a989-12bcb17fb5af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0x010100DF6FE3B94CC7B6478F6BDEC72F712A58</vt:lpwstr>
  </property>
</Properties>
</file>