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8" r:id="rId7"/>
    <p:sldId id="270" r:id="rId8"/>
    <p:sldId id="261" r:id="rId9"/>
    <p:sldId id="262" r:id="rId10"/>
    <p:sldId id="267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49751-EFFA-4A36-9907-4ACC5AB62CB6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07286-51EB-480A-8719-AB1EC58886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07286-51EB-480A-8719-AB1EC58886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A0BB41-6EF2-403F-8E46-23D2EB49B584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AF1D1FD-0423-42D5-9E49-1D3BD7987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Ecology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quantrek.org/population%20grow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09600"/>
            <a:ext cx="7239000" cy="5737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Limiting Factors (meaning what would limit the population):</a:t>
            </a:r>
          </a:p>
          <a:p>
            <a:pPr lvl="1"/>
            <a:r>
              <a:rPr lang="en-US" sz="3000" dirty="0" smtClean="0"/>
              <a:t>Food!</a:t>
            </a:r>
          </a:p>
          <a:p>
            <a:pPr lvl="1"/>
            <a:r>
              <a:rPr lang="en-US" sz="3000" dirty="0" smtClean="0"/>
              <a:t>Water!</a:t>
            </a:r>
          </a:p>
          <a:p>
            <a:pPr lvl="1"/>
            <a:r>
              <a:rPr lang="en-US" sz="3000" dirty="0" smtClean="0"/>
              <a:t>Habitat!</a:t>
            </a:r>
            <a:endParaRPr lang="en-US" sz="3000" dirty="0"/>
          </a:p>
        </p:txBody>
      </p:sp>
      <p:pic>
        <p:nvPicPr>
          <p:cNvPr id="32770" name="Picture 2" descr="http://www.tpwd.state.tx.us/learning/hunter_education/homestudy/wildlife/images/limi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7996" y="1219200"/>
            <a:ext cx="3611203" cy="5150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7772400" cy="1143000"/>
          </a:xfrm>
        </p:spPr>
        <p:txBody>
          <a:bodyPr/>
          <a:lstStyle/>
          <a:p>
            <a:r>
              <a:rPr lang="en-US" dirty="0" smtClean="0"/>
              <a:t>Population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Population Density: number of individuals in an area of a specific size.</a:t>
            </a:r>
            <a:endParaRPr lang="en-US" sz="3200" dirty="0"/>
          </a:p>
        </p:txBody>
      </p:sp>
      <p:pic>
        <p:nvPicPr>
          <p:cNvPr id="33796" name="Picture 4" descr="http://maps.unomaha.edu/peterson/funda/web/Resources/Chapter7/NAmerica/USpop199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514600"/>
            <a:ext cx="6027576" cy="4114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276600" y="304800"/>
            <a:ext cx="586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Population Density= </a:t>
            </a:r>
            <a:r>
              <a:rPr lang="en-US" sz="3200" u="sng" dirty="0" smtClean="0"/>
              <a:t>Population</a:t>
            </a:r>
            <a:br>
              <a:rPr lang="en-US" sz="3200" u="sng" dirty="0" smtClean="0"/>
            </a:br>
            <a:r>
              <a:rPr lang="en-US" sz="3200" dirty="0" smtClean="0"/>
              <a:t>		                    Area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Biotic Factors</a:t>
            </a:r>
            <a:r>
              <a:rPr lang="en-US" sz="3600" dirty="0" smtClean="0"/>
              <a:t>-living parts of an ecosystem</a:t>
            </a:r>
          </a:p>
          <a:p>
            <a:pPr lvl="1"/>
            <a:r>
              <a:rPr lang="en-US" sz="3600" dirty="0" smtClean="0"/>
              <a:t>Potential Food</a:t>
            </a:r>
          </a:p>
          <a:p>
            <a:pPr lvl="1"/>
            <a:r>
              <a:rPr lang="en-US" sz="3600" dirty="0" smtClean="0"/>
              <a:t>Predators</a:t>
            </a:r>
          </a:p>
          <a:p>
            <a:pPr lvl="1"/>
            <a:r>
              <a:rPr lang="en-US" sz="3600" dirty="0" smtClean="0"/>
              <a:t>Organisms in soil </a:t>
            </a:r>
            <a:endParaRPr lang="en-US" sz="3600" dirty="0"/>
          </a:p>
        </p:txBody>
      </p:sp>
      <p:pic>
        <p:nvPicPr>
          <p:cNvPr id="34818" name="Picture 2" descr="http://www.mdk12.org/assessments/high_school/look_like/2007/biology/images/25_q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215744"/>
            <a:ext cx="3276600" cy="41596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Abiotic</a:t>
            </a:r>
            <a:r>
              <a:rPr lang="en-US" sz="3600" dirty="0" smtClean="0"/>
              <a:t> factors </a:t>
            </a:r>
            <a:r>
              <a:rPr lang="en-US" sz="3200" dirty="0" smtClean="0"/>
              <a:t>– nonliving parts of an ecosystem</a:t>
            </a:r>
          </a:p>
          <a:p>
            <a:pPr lvl="1"/>
            <a:r>
              <a:rPr lang="en-US" sz="3000" dirty="0" smtClean="0"/>
              <a:t>Water</a:t>
            </a:r>
          </a:p>
          <a:p>
            <a:pPr lvl="1"/>
            <a:r>
              <a:rPr lang="en-US" sz="3000" dirty="0" smtClean="0"/>
              <a:t>Sunlight</a:t>
            </a:r>
          </a:p>
          <a:p>
            <a:pPr lvl="1"/>
            <a:r>
              <a:rPr lang="en-US" sz="3000" dirty="0" smtClean="0"/>
              <a:t>Temperature</a:t>
            </a:r>
          </a:p>
          <a:p>
            <a:pPr lvl="1"/>
            <a:r>
              <a:rPr lang="en-US" sz="3000" dirty="0" smtClean="0"/>
              <a:t>Soil</a:t>
            </a:r>
          </a:p>
          <a:p>
            <a:pPr lvl="1"/>
            <a:r>
              <a:rPr lang="en-US" sz="3000" dirty="0" smtClean="0"/>
              <a:t>Oxygen</a:t>
            </a:r>
            <a:endParaRPr lang="en-US" sz="3000" dirty="0"/>
          </a:p>
        </p:txBody>
      </p:sp>
      <p:pic>
        <p:nvPicPr>
          <p:cNvPr id="35844" name="Picture 4" descr="http://www.sciencebitz.com/wp-content/uploads/2007/06/biotic-abioti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209800"/>
            <a:ext cx="4772025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Ecology is the study of how living things interact with their environment.</a:t>
            </a:r>
            <a:endParaRPr lang="en-US" sz="3200" dirty="0"/>
          </a:p>
        </p:txBody>
      </p:sp>
      <p:pic>
        <p:nvPicPr>
          <p:cNvPr id="1026" name="Picture 2" descr="http://www.wcs.k12.mi.us/shhs/clubsorgs/ecology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2362200"/>
            <a:ext cx="4148146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dirty="0" smtClean="0"/>
              <a:t>Ecology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990600"/>
          </a:xfrm>
        </p:spPr>
        <p:txBody>
          <a:bodyPr/>
          <a:lstStyle/>
          <a:p>
            <a:r>
              <a:rPr lang="en-US" sz="2800" dirty="0" smtClean="0"/>
              <a:t>Population: A group of the same species in a defined area</a:t>
            </a:r>
            <a:r>
              <a:rPr lang="en-US" dirty="0" smtClean="0"/>
              <a:t>.  A species is one “specific</a:t>
            </a:r>
            <a:r>
              <a:rPr lang="en-US" smtClean="0"/>
              <a:t>” type of organism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7650" name="Picture 2" descr="http://www.mysciencebox.org/files/images/ecoorg_student_work.img_assist_cust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981200"/>
            <a:ext cx="3759031" cy="4495800"/>
          </a:xfrm>
          <a:prstGeom prst="rect">
            <a:avLst/>
          </a:prstGeom>
          <a:noFill/>
        </p:spPr>
      </p:pic>
      <p:pic>
        <p:nvPicPr>
          <p:cNvPr id="5" name="Picture 2" descr="http://www.mysciencebox.org/files/images/ecoorg_student_work.img_assist_custom.jpg"/>
          <p:cNvPicPr>
            <a:picLocks noChangeAspect="1" noChangeArrowheads="1"/>
          </p:cNvPicPr>
          <p:nvPr/>
        </p:nvPicPr>
        <p:blipFill>
          <a:blip r:embed="rId3" cstate="print"/>
          <a:srcRect l="12963" t="4001" r="1852" b="37161"/>
          <a:stretch>
            <a:fillRect/>
          </a:stretch>
        </p:blipFill>
        <p:spPr bwMode="auto">
          <a:xfrm>
            <a:off x="381000" y="2057400"/>
            <a:ext cx="4343400" cy="3962400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 rot="10800000" flipV="1">
            <a:off x="2819400" y="4038600"/>
            <a:ext cx="32766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mysciencebox.org/files/images/ecoorg_student_work.img_assist_custom.jpg"/>
          <p:cNvPicPr>
            <a:picLocks noChangeAspect="1" noChangeArrowheads="1"/>
          </p:cNvPicPr>
          <p:nvPr/>
        </p:nvPicPr>
        <p:blipFill>
          <a:blip r:embed="rId2" cstate="print"/>
          <a:srcRect t="34545" r="4320" b="25455"/>
          <a:stretch>
            <a:fillRect/>
          </a:stretch>
        </p:blipFill>
        <p:spPr bwMode="auto">
          <a:xfrm>
            <a:off x="-304800" y="3200400"/>
            <a:ext cx="5334000" cy="2667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371600"/>
            <a:ext cx="77724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Community: Includes all the organisms of all types (including plants!) living in the same area.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Ecology Terms</a:t>
            </a:r>
            <a:endParaRPr lang="en-US" dirty="0"/>
          </a:p>
        </p:txBody>
      </p:sp>
      <p:pic>
        <p:nvPicPr>
          <p:cNvPr id="5" name="Picture 2" descr="http://www.mysciencebox.org/files/images/ecoorg_student_work.img_assist_cust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6418" y="2667000"/>
            <a:ext cx="3504181" cy="4191000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 rot="10800000">
            <a:off x="3733800" y="4724400"/>
            <a:ext cx="2590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Ecosystem: All of the organisms living in a defined area and their nonliving environment.</a:t>
            </a:r>
            <a:endParaRPr lang="en-US" sz="3200" dirty="0"/>
          </a:p>
        </p:txBody>
      </p:sp>
      <p:pic>
        <p:nvPicPr>
          <p:cNvPr id="28674" name="Picture 2" descr="http://www.stephsnature.com/images/Websitelifescience/ecology/popcommecovisu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590800"/>
            <a:ext cx="4076700" cy="4044086"/>
          </a:xfrm>
          <a:prstGeom prst="rect">
            <a:avLst/>
          </a:prstGeom>
          <a:noFill/>
        </p:spPr>
      </p:pic>
      <p:pic>
        <p:nvPicPr>
          <p:cNvPr id="5" name="Picture 2" descr="http://www.stephsnature.com/images/Websitelifescience/ecology/popcommecovisual.png"/>
          <p:cNvPicPr>
            <a:picLocks noChangeAspect="1" noChangeArrowheads="1"/>
          </p:cNvPicPr>
          <p:nvPr/>
        </p:nvPicPr>
        <p:blipFill>
          <a:blip r:embed="rId2" cstate="print"/>
          <a:srcRect t="3904" r="45794" b="54643"/>
          <a:stretch>
            <a:fillRect/>
          </a:stretch>
        </p:blipFill>
        <p:spPr bwMode="auto">
          <a:xfrm>
            <a:off x="381000" y="2590800"/>
            <a:ext cx="4287982" cy="3252952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 rot="10800000" flipV="1">
            <a:off x="4191000" y="4038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Biotic Factors</a:t>
            </a:r>
            <a:r>
              <a:rPr lang="en-US" sz="3600" dirty="0" smtClean="0"/>
              <a:t>-living parts of an ecosystem</a:t>
            </a:r>
          </a:p>
          <a:p>
            <a:pPr lvl="1"/>
            <a:r>
              <a:rPr lang="en-US" sz="3600" dirty="0" smtClean="0"/>
              <a:t>Food</a:t>
            </a:r>
          </a:p>
          <a:p>
            <a:pPr lvl="1"/>
            <a:r>
              <a:rPr lang="en-US" sz="3600" dirty="0" smtClean="0"/>
              <a:t>Predators</a:t>
            </a:r>
          </a:p>
          <a:p>
            <a:pPr lvl="1"/>
            <a:r>
              <a:rPr lang="en-US" sz="3600" dirty="0" smtClean="0"/>
              <a:t>Organisms in soil </a:t>
            </a:r>
            <a:endParaRPr lang="en-US" sz="3600" dirty="0"/>
          </a:p>
        </p:txBody>
      </p:sp>
      <p:pic>
        <p:nvPicPr>
          <p:cNvPr id="34818" name="Picture 2" descr="http://www.mdk12.org/assessments/high_school/look_like/2007/biology/images/25_q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215744"/>
            <a:ext cx="3276600" cy="41596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Ecosystem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Abiotic</a:t>
            </a:r>
            <a:r>
              <a:rPr lang="en-US" sz="3600" dirty="0" smtClean="0"/>
              <a:t> factors </a:t>
            </a:r>
            <a:r>
              <a:rPr lang="en-US" sz="3200" dirty="0" smtClean="0"/>
              <a:t>– nonliving parts of an ecosystem</a:t>
            </a:r>
          </a:p>
          <a:p>
            <a:pPr lvl="1"/>
            <a:r>
              <a:rPr lang="en-US" sz="3000" dirty="0" smtClean="0"/>
              <a:t>Water</a:t>
            </a:r>
          </a:p>
          <a:p>
            <a:pPr lvl="1"/>
            <a:r>
              <a:rPr lang="en-US" sz="3000" dirty="0" smtClean="0"/>
              <a:t>Sunlight</a:t>
            </a:r>
          </a:p>
          <a:p>
            <a:pPr lvl="1"/>
            <a:r>
              <a:rPr lang="en-US" sz="3000" dirty="0" smtClean="0"/>
              <a:t>Temperature</a:t>
            </a:r>
          </a:p>
          <a:p>
            <a:pPr lvl="1"/>
            <a:r>
              <a:rPr lang="en-US" sz="3000" dirty="0" smtClean="0"/>
              <a:t>Soil</a:t>
            </a:r>
          </a:p>
          <a:p>
            <a:pPr lvl="1"/>
            <a:r>
              <a:rPr lang="en-US" sz="3000" dirty="0" smtClean="0"/>
              <a:t>Oxygen</a:t>
            </a:r>
            <a:endParaRPr lang="en-US" sz="3000" dirty="0"/>
          </a:p>
        </p:txBody>
      </p:sp>
      <p:pic>
        <p:nvPicPr>
          <p:cNvPr id="35844" name="Picture 4" descr="http://www.sciencebitz.com/wp-content/uploads/2007/06/biotic-abioti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209800"/>
            <a:ext cx="4772025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makes a population grow or shrink?</a:t>
            </a:r>
          </a:p>
          <a:p>
            <a:pPr lvl="1"/>
            <a:r>
              <a:rPr lang="en-US" sz="3000" dirty="0" smtClean="0"/>
              <a:t>Death</a:t>
            </a:r>
          </a:p>
          <a:p>
            <a:pPr lvl="1"/>
            <a:r>
              <a:rPr lang="en-US" sz="3000" dirty="0" smtClean="0"/>
              <a:t>Birth</a:t>
            </a:r>
          </a:p>
          <a:p>
            <a:pPr lvl="1"/>
            <a:r>
              <a:rPr lang="en-US" sz="3000" dirty="0" smtClean="0"/>
              <a:t>Immigration</a:t>
            </a:r>
          </a:p>
          <a:p>
            <a:pPr lvl="1"/>
            <a:r>
              <a:rPr lang="en-US" sz="3000" dirty="0" smtClean="0"/>
              <a:t>Emigration</a:t>
            </a:r>
            <a:endParaRPr lang="en-US" sz="3000" dirty="0"/>
          </a:p>
        </p:txBody>
      </p:sp>
      <p:pic>
        <p:nvPicPr>
          <p:cNvPr id="30722" name="Picture 2" descr="http://startswithabang.com/wp-content/uploads/2008/11/hoppensteadt_p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514600"/>
            <a:ext cx="4486275" cy="3781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Carrying Capacity: Largest Population an area can support</a:t>
            </a:r>
            <a:endParaRPr lang="en-US" sz="3200" dirty="0"/>
          </a:p>
        </p:txBody>
      </p:sp>
      <p:pic>
        <p:nvPicPr>
          <p:cNvPr id="31746" name="Picture 2" descr="http://carrier.pbworks.com/f/carrying%20capaci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90800"/>
            <a:ext cx="5411492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1501</TotalTime>
  <Words>202</Words>
  <Application>Microsoft Office PowerPoint</Application>
  <PresentationFormat>On-screen Show (4:3)</PresentationFormat>
  <Paragraphs>50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Ecology</vt:lpstr>
      <vt:lpstr>Ecology Defined</vt:lpstr>
      <vt:lpstr>Ecology Terms</vt:lpstr>
      <vt:lpstr>Ecology Terms</vt:lpstr>
      <vt:lpstr>Ecology Terms</vt:lpstr>
      <vt:lpstr>Ecosystem Factors</vt:lpstr>
      <vt:lpstr>Ecosystem Factors</vt:lpstr>
      <vt:lpstr>Population Terms</vt:lpstr>
      <vt:lpstr>Population Terms</vt:lpstr>
      <vt:lpstr>Slide 10</vt:lpstr>
      <vt:lpstr>Population Terms</vt:lpstr>
      <vt:lpstr>Population Terms</vt:lpstr>
      <vt:lpstr>Ecosystem Factors</vt:lpstr>
      <vt:lpstr>Ecosystem Factors</vt:lpstr>
    </vt:vector>
  </TitlesOfParts>
  <Company>NYCSD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Ecology</dc:title>
  <dc:creator>Administrator</dc:creator>
  <cp:lastModifiedBy>staff</cp:lastModifiedBy>
  <cp:revision>73</cp:revision>
  <dcterms:created xsi:type="dcterms:W3CDTF">2010-05-20T17:15:46Z</dcterms:created>
  <dcterms:modified xsi:type="dcterms:W3CDTF">2016-09-13T17:07:38Z</dcterms:modified>
</cp:coreProperties>
</file>