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olecular%20Structure\Spectral%20Curves%20of%20Kool%20Ai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3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3600"/>
              <a:t>Kool Aid Curves</a:t>
            </a:r>
          </a:p>
        </c:rich>
      </c:tx>
      <c:layout>
        <c:manualLayout>
          <c:xMode val="edge"/>
          <c:yMode val="edge"/>
          <c:x val="0.10306722076407113"/>
          <c:y val="1.506342518023137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7.1190211345939933E-2"/>
          <c:y val="0.12214983713355049"/>
          <c:w val="0.7071540536599592"/>
          <c:h val="0.77198697068403932"/>
        </c:manualLayout>
      </c:layout>
      <c:scatterChart>
        <c:scatterStyle val="smoothMarker"/>
        <c:ser>
          <c:idx val="0"/>
          <c:order val="0"/>
          <c:tx>
            <c:strRef>
              <c:f>Sheet1!$B$2</c:f>
              <c:strCache>
                <c:ptCount val="1"/>
                <c:pt idx="0">
                  <c:v>Black Cherry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Sheet1!$C$2:$O$2</c:f>
              <c:numCache>
                <c:formatCode>General</c:formatCode>
                <c:ptCount val="13"/>
                <c:pt idx="0">
                  <c:v>0.28000000000000003</c:v>
                </c:pt>
                <c:pt idx="1">
                  <c:v>0.33</c:v>
                </c:pt>
                <c:pt idx="2">
                  <c:v>0.46</c:v>
                </c:pt>
                <c:pt idx="3">
                  <c:v>0.745</c:v>
                </c:pt>
                <c:pt idx="4">
                  <c:v>0.93</c:v>
                </c:pt>
                <c:pt idx="5">
                  <c:v>0.84</c:v>
                </c:pt>
                <c:pt idx="6">
                  <c:v>0.52</c:v>
                </c:pt>
                <c:pt idx="7">
                  <c:v>0.151</c:v>
                </c:pt>
                <c:pt idx="8">
                  <c:v>5.8000000000000003E-2</c:v>
                </c:pt>
                <c:pt idx="9">
                  <c:v>7.1999999999999995E-2</c:v>
                </c:pt>
                <c:pt idx="10">
                  <c:v>5.3999999999999999E-2</c:v>
                </c:pt>
                <c:pt idx="11">
                  <c:v>0.06</c:v>
                </c:pt>
                <c:pt idx="12">
                  <c:v>8.5000000000000006E-2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Cherry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Sheet1!$C$3:$O$3</c:f>
              <c:numCache>
                <c:formatCode>General</c:formatCode>
                <c:ptCount val="13"/>
                <c:pt idx="0">
                  <c:v>0.44</c:v>
                </c:pt>
                <c:pt idx="1">
                  <c:v>0.52</c:v>
                </c:pt>
                <c:pt idx="2">
                  <c:v>0.71</c:v>
                </c:pt>
                <c:pt idx="3">
                  <c:v>1.1200000000000001</c:v>
                </c:pt>
                <c:pt idx="4">
                  <c:v>1.45</c:v>
                </c:pt>
                <c:pt idx="5">
                  <c:v>1.25</c:v>
                </c:pt>
                <c:pt idx="6">
                  <c:v>0.76</c:v>
                </c:pt>
                <c:pt idx="7">
                  <c:v>0.24</c:v>
                </c:pt>
                <c:pt idx="8">
                  <c:v>9.4E-2</c:v>
                </c:pt>
                <c:pt idx="9">
                  <c:v>7.0000000000000007E-2</c:v>
                </c:pt>
                <c:pt idx="10">
                  <c:v>9.5000000000000001E-2</c:v>
                </c:pt>
                <c:pt idx="11">
                  <c:v>0.111</c:v>
                </c:pt>
                <c:pt idx="12">
                  <c:v>0.151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Sheet1!$B$4</c:f>
              <c:strCache>
                <c:ptCount val="1"/>
                <c:pt idx="0">
                  <c:v>Grape</c:v>
                </c:pt>
              </c:strCache>
            </c:strRef>
          </c:tx>
          <c:spPr>
            <a:ln w="38100">
              <a:solidFill>
                <a:srgbClr val="80008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800080"/>
              </a:solidFill>
              <a:ln>
                <a:solidFill>
                  <a:srgbClr val="80008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Sheet1!$C$4:$O$4</c:f>
              <c:numCache>
                <c:formatCode>General</c:formatCode>
                <c:ptCount val="13"/>
                <c:pt idx="0">
                  <c:v>0.18</c:v>
                </c:pt>
                <c:pt idx="1">
                  <c:v>0.16</c:v>
                </c:pt>
                <c:pt idx="2">
                  <c:v>0.186</c:v>
                </c:pt>
                <c:pt idx="3">
                  <c:v>0.30199999999999999</c:v>
                </c:pt>
                <c:pt idx="4">
                  <c:v>0.36</c:v>
                </c:pt>
                <c:pt idx="5">
                  <c:v>0.34899999999999998</c:v>
                </c:pt>
                <c:pt idx="6">
                  <c:v>0.27</c:v>
                </c:pt>
                <c:pt idx="7">
                  <c:v>0.19900000000000001</c:v>
                </c:pt>
                <c:pt idx="8">
                  <c:v>0.25900000000000001</c:v>
                </c:pt>
                <c:pt idx="9">
                  <c:v>0.39</c:v>
                </c:pt>
                <c:pt idx="10">
                  <c:v>0.316</c:v>
                </c:pt>
                <c:pt idx="11">
                  <c:v>0.126</c:v>
                </c:pt>
                <c:pt idx="12">
                  <c:v>0.11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Lemon-Lime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Sheet1!$C$5:$O$5</c:f>
              <c:numCache>
                <c:formatCode>General</c:formatCode>
                <c:ptCount val="13"/>
                <c:pt idx="0">
                  <c:v>0.223</c:v>
                </c:pt>
                <c:pt idx="1">
                  <c:v>0.29499999999999998</c:v>
                </c:pt>
                <c:pt idx="2">
                  <c:v>0.23100000000000001</c:v>
                </c:pt>
                <c:pt idx="3">
                  <c:v>0.153</c:v>
                </c:pt>
                <c:pt idx="4">
                  <c:v>6.8000000000000005E-2</c:v>
                </c:pt>
                <c:pt idx="5">
                  <c:v>4.9000000000000002E-2</c:v>
                </c:pt>
                <c:pt idx="6">
                  <c:v>3.9E-2</c:v>
                </c:pt>
                <c:pt idx="7">
                  <c:v>4.2000000000000003E-2</c:v>
                </c:pt>
                <c:pt idx="8">
                  <c:v>7.3999999999999996E-2</c:v>
                </c:pt>
                <c:pt idx="9">
                  <c:v>0.105</c:v>
                </c:pt>
                <c:pt idx="10">
                  <c:v>9.2999999999999999E-2</c:v>
                </c:pt>
                <c:pt idx="11">
                  <c:v>7.1999999999999995E-2</c:v>
                </c:pt>
                <c:pt idx="12">
                  <c:v>7.8E-2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Sheet1!$B$6</c:f>
              <c:strCache>
                <c:ptCount val="1"/>
                <c:pt idx="0">
                  <c:v>Orange</c:v>
                </c:pt>
              </c:strCache>
            </c:strRef>
          </c:tx>
          <c:spPr>
            <a:ln w="38100">
              <a:solidFill>
                <a:srgbClr val="FF66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FF6600"/>
              </a:solidFill>
              <a:ln>
                <a:solidFill>
                  <a:srgbClr val="FF66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Sheet1!$C$6:$O$6</c:f>
              <c:numCache>
                <c:formatCode>General</c:formatCode>
                <c:ptCount val="13"/>
                <c:pt idx="0">
                  <c:v>0.35399999999999998</c:v>
                </c:pt>
                <c:pt idx="1">
                  <c:v>0.40400000000000003</c:v>
                </c:pt>
                <c:pt idx="2">
                  <c:v>0.34599999999999997</c:v>
                </c:pt>
                <c:pt idx="3">
                  <c:v>0.22</c:v>
                </c:pt>
                <c:pt idx="4">
                  <c:v>7.1999999999999995E-2</c:v>
                </c:pt>
                <c:pt idx="5">
                  <c:v>0.06</c:v>
                </c:pt>
                <c:pt idx="6">
                  <c:v>1.9E-2</c:v>
                </c:pt>
                <c:pt idx="7">
                  <c:v>2.9000000000000001E-2</c:v>
                </c:pt>
                <c:pt idx="8">
                  <c:v>1.0999999999999999E-2</c:v>
                </c:pt>
                <c:pt idx="9">
                  <c:v>2.9000000000000001E-2</c:v>
                </c:pt>
                <c:pt idx="10">
                  <c:v>2.1000000000000001E-2</c:v>
                </c:pt>
                <c:pt idx="11">
                  <c:v>3.5999999999999997E-2</c:v>
                </c:pt>
                <c:pt idx="12">
                  <c:v>8.1000000000000003E-2</c:v>
                </c:pt>
              </c:numCache>
            </c:numRef>
          </c:yVal>
          <c:smooth val="1"/>
        </c:ser>
        <c:axId val="85680128"/>
        <c:axId val="85681664"/>
      </c:scatterChart>
      <c:valAx>
        <c:axId val="85680128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39488320355951079"/>
              <c:y val="0.9446254071661240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681664"/>
        <c:crosses val="autoZero"/>
        <c:crossBetween val="midCat"/>
      </c:valAx>
      <c:valAx>
        <c:axId val="856816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21E-2"/>
              <c:y val="0.4446254071661237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68012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0176776514046859"/>
          <c:y val="2.753678230039603E-2"/>
          <c:w val="0.35828910275104503"/>
          <c:h val="0.55348412046436002"/>
        </c:manualLayout>
      </c:layout>
      <c:spPr>
        <a:gradFill flip="none" rotWithShape="1">
          <a:gsLst>
            <a:gs pos="0">
              <a:srgbClr val="FF3399">
                <a:alpha val="9000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ln w="25400" cap="rnd" cmpd="tri">
          <a:solidFill>
            <a:srgbClr val="000000"/>
          </a:solidFill>
          <a:prstDash val="solid"/>
          <a:bevel/>
        </a:ln>
      </c:spPr>
      <c:txPr>
        <a:bodyPr/>
        <a:lstStyle/>
        <a:p>
          <a:pPr>
            <a:defRPr sz="2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30478309232480533"/>
          <c:y val="6.5146579804560263E-3"/>
        </c:manualLayout>
      </c:layout>
      <c:spPr>
        <a:noFill/>
        <a:ln w="25400">
          <a:noFill/>
        </a:ln>
      </c:spPr>
      <c:txPr>
        <a:bodyPr/>
        <a:lstStyle/>
        <a:p>
          <a:pPr>
            <a:defRPr sz="3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7.1190211345939947E-2"/>
          <c:y val="0.1123778501628664"/>
          <c:w val="0.85650723025583986"/>
          <c:h val="0.78175895765472336"/>
        </c:manualLayout>
      </c:layout>
      <c:scatterChart>
        <c:scatterStyle val="smoothMarker"/>
        <c:ser>
          <c:idx val="0"/>
          <c:order val="0"/>
          <c:tx>
            <c:strRef>
              <c:f>Sheet1!$B$2</c:f>
              <c:strCache>
                <c:ptCount val="1"/>
                <c:pt idx="0">
                  <c:v>Black Cherry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660066"/>
              </a:solidFill>
              <a:ln>
                <a:solidFill>
                  <a:srgbClr val="660066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Sheet1!$C$2:$O$2</c:f>
              <c:numCache>
                <c:formatCode>General</c:formatCode>
                <c:ptCount val="13"/>
                <c:pt idx="0">
                  <c:v>0.28000000000000003</c:v>
                </c:pt>
                <c:pt idx="1">
                  <c:v>0.33</c:v>
                </c:pt>
                <c:pt idx="2">
                  <c:v>0.46</c:v>
                </c:pt>
                <c:pt idx="3">
                  <c:v>0.745</c:v>
                </c:pt>
                <c:pt idx="4">
                  <c:v>0.93</c:v>
                </c:pt>
                <c:pt idx="5">
                  <c:v>0.84</c:v>
                </c:pt>
                <c:pt idx="6">
                  <c:v>0.52</c:v>
                </c:pt>
                <c:pt idx="7">
                  <c:v>0.151</c:v>
                </c:pt>
                <c:pt idx="8">
                  <c:v>5.8000000000000003E-2</c:v>
                </c:pt>
                <c:pt idx="9">
                  <c:v>7.1999999999999995E-2</c:v>
                </c:pt>
                <c:pt idx="10">
                  <c:v>5.3999999999999999E-2</c:v>
                </c:pt>
                <c:pt idx="11">
                  <c:v>0.06</c:v>
                </c:pt>
                <c:pt idx="12">
                  <c:v>8.5000000000000006E-2</c:v>
                </c:pt>
              </c:numCache>
            </c:numRef>
          </c:yVal>
          <c:smooth val="1"/>
        </c:ser>
        <c:axId val="54930048"/>
        <c:axId val="76723328"/>
      </c:scatterChart>
      <c:valAx>
        <c:axId val="54930048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39488320355951079"/>
              <c:y val="0.9446254071661240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723328"/>
        <c:crosses val="autoZero"/>
        <c:crossBetween val="midCat"/>
      </c:valAx>
      <c:valAx>
        <c:axId val="7672332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23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3004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0664005540974041"/>
          <c:y val="1.5122808526059225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3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7.1190211345939933E-2"/>
          <c:y val="0.11237785016286639"/>
          <c:w val="0.90108863128220085"/>
          <c:h val="0.78175895765472336"/>
        </c:manualLayout>
      </c:layout>
      <c:scatterChart>
        <c:scatterStyle val="smoothMarker"/>
        <c:ser>
          <c:idx val="0"/>
          <c:order val="0"/>
          <c:tx>
            <c:strRef>
              <c:f>Sheet1!$B$3</c:f>
              <c:strCache>
                <c:ptCount val="1"/>
                <c:pt idx="0">
                  <c:v>Cherry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0000"/>
              </a:solidFill>
              <a:ln w="38100">
                <a:solidFill>
                  <a:srgbClr val="FF00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Sheet1!$C$3:$O$3</c:f>
              <c:numCache>
                <c:formatCode>General</c:formatCode>
                <c:ptCount val="13"/>
                <c:pt idx="0">
                  <c:v>0.44</c:v>
                </c:pt>
                <c:pt idx="1">
                  <c:v>0.52</c:v>
                </c:pt>
                <c:pt idx="2">
                  <c:v>0.71</c:v>
                </c:pt>
                <c:pt idx="3">
                  <c:v>1.1200000000000001</c:v>
                </c:pt>
                <c:pt idx="4">
                  <c:v>1.45</c:v>
                </c:pt>
                <c:pt idx="5">
                  <c:v>1.25</c:v>
                </c:pt>
                <c:pt idx="6">
                  <c:v>0.76</c:v>
                </c:pt>
                <c:pt idx="7">
                  <c:v>0.24</c:v>
                </c:pt>
                <c:pt idx="8">
                  <c:v>9.4E-2</c:v>
                </c:pt>
                <c:pt idx="9">
                  <c:v>7.0000000000000007E-2</c:v>
                </c:pt>
                <c:pt idx="10">
                  <c:v>9.5000000000000001E-2</c:v>
                </c:pt>
                <c:pt idx="11">
                  <c:v>0.111</c:v>
                </c:pt>
                <c:pt idx="12">
                  <c:v>0.151</c:v>
                </c:pt>
              </c:numCache>
            </c:numRef>
          </c:yVal>
          <c:smooth val="1"/>
        </c:ser>
        <c:axId val="85308160"/>
        <c:axId val="85369600"/>
      </c:scatterChart>
      <c:valAx>
        <c:axId val="85308160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1490545050055616"/>
              <c:y val="0.9446254071661240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369600"/>
        <c:crosses val="autoZero"/>
        <c:crossBetween val="midCat"/>
      </c:valAx>
      <c:valAx>
        <c:axId val="8536960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21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30816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45516112569262168"/>
          <c:y val="1.5122808526059225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3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0.14687785554583455"/>
          <c:y val="0.10795672812068169"/>
          <c:w val="0.8086763070077867"/>
          <c:h val="0.78175895765472336"/>
        </c:manualLayout>
      </c:layout>
      <c:scatterChart>
        <c:scatterStyle val="smoothMarker"/>
        <c:ser>
          <c:idx val="0"/>
          <c:order val="0"/>
          <c:tx>
            <c:strRef>
              <c:f>Sheet1!$B$4</c:f>
              <c:strCache>
                <c:ptCount val="1"/>
                <c:pt idx="0">
                  <c:v>Grape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10"/>
            <c:spPr>
              <a:solidFill>
                <a:schemeClr val="accent4">
                  <a:lumMod val="75000"/>
                </a:schemeClr>
              </a:solidFill>
              <a:ln w="38100">
                <a:solidFill>
                  <a:schemeClr val="accent4">
                    <a:lumMod val="75000"/>
                  </a:schemeClr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Sheet1!$C$4:$O$4</c:f>
              <c:numCache>
                <c:formatCode>General</c:formatCode>
                <c:ptCount val="13"/>
                <c:pt idx="0">
                  <c:v>0.18</c:v>
                </c:pt>
                <c:pt idx="1">
                  <c:v>0.16</c:v>
                </c:pt>
                <c:pt idx="2">
                  <c:v>0.186</c:v>
                </c:pt>
                <c:pt idx="3">
                  <c:v>0.30199999999999999</c:v>
                </c:pt>
                <c:pt idx="4">
                  <c:v>0.36</c:v>
                </c:pt>
                <c:pt idx="5">
                  <c:v>0.34899999999999998</c:v>
                </c:pt>
                <c:pt idx="6">
                  <c:v>0.27</c:v>
                </c:pt>
                <c:pt idx="7">
                  <c:v>0.19900000000000001</c:v>
                </c:pt>
                <c:pt idx="8">
                  <c:v>0.25900000000000001</c:v>
                </c:pt>
                <c:pt idx="9">
                  <c:v>0.39</c:v>
                </c:pt>
                <c:pt idx="10">
                  <c:v>0.316</c:v>
                </c:pt>
                <c:pt idx="11">
                  <c:v>0.126</c:v>
                </c:pt>
                <c:pt idx="12">
                  <c:v>0.11</c:v>
                </c:pt>
              </c:numCache>
            </c:numRef>
          </c:yVal>
          <c:smooth val="1"/>
        </c:ser>
        <c:axId val="54742400"/>
        <c:axId val="78699904"/>
      </c:scatterChart>
      <c:valAx>
        <c:axId val="54742400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2046718576195791"/>
              <c:y val="0.9446254071661240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99904"/>
        <c:crosses val="autoZero"/>
        <c:crossBetween val="midCat"/>
      </c:valAx>
      <c:valAx>
        <c:axId val="7869990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21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4240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3147685185185185"/>
          <c:y val="1.7311761811023622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3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7.8976640711902107E-2"/>
          <c:y val="0.11237785016286639"/>
          <c:w val="0.88437250899193154"/>
          <c:h val="0.78175895765472336"/>
        </c:manualLayout>
      </c:layout>
      <c:scatterChart>
        <c:scatterStyle val="smoothMarker"/>
        <c:ser>
          <c:idx val="0"/>
          <c:order val="0"/>
          <c:tx>
            <c:strRef>
              <c:f>Sheet1!$B$5</c:f>
              <c:strCache>
                <c:ptCount val="1"/>
                <c:pt idx="0">
                  <c:v>Lemon-Lime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Sheet1!$C$5:$O$5</c:f>
              <c:numCache>
                <c:formatCode>General</c:formatCode>
                <c:ptCount val="13"/>
                <c:pt idx="0">
                  <c:v>0.223</c:v>
                </c:pt>
                <c:pt idx="1">
                  <c:v>0.29499999999999998</c:v>
                </c:pt>
                <c:pt idx="2">
                  <c:v>0.23100000000000001</c:v>
                </c:pt>
                <c:pt idx="3">
                  <c:v>0.153</c:v>
                </c:pt>
                <c:pt idx="4">
                  <c:v>6.8000000000000005E-2</c:v>
                </c:pt>
                <c:pt idx="5">
                  <c:v>4.9000000000000002E-2</c:v>
                </c:pt>
                <c:pt idx="6">
                  <c:v>3.9E-2</c:v>
                </c:pt>
                <c:pt idx="7">
                  <c:v>4.2000000000000003E-2</c:v>
                </c:pt>
                <c:pt idx="8">
                  <c:v>7.3999999999999996E-2</c:v>
                </c:pt>
                <c:pt idx="9">
                  <c:v>0.105</c:v>
                </c:pt>
                <c:pt idx="10">
                  <c:v>9.2999999999999999E-2</c:v>
                </c:pt>
                <c:pt idx="11">
                  <c:v>7.1999999999999995E-2</c:v>
                </c:pt>
                <c:pt idx="12">
                  <c:v>7.8E-2</c:v>
                </c:pt>
              </c:numCache>
            </c:numRef>
          </c:yVal>
          <c:smooth val="1"/>
        </c:ser>
        <c:axId val="85378560"/>
        <c:axId val="85479808"/>
      </c:scatterChart>
      <c:valAx>
        <c:axId val="85378560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0044493882091226"/>
              <c:y val="0.9446254071661240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79808"/>
        <c:crosses val="autoZero"/>
        <c:crossBetween val="midCat"/>
      </c:valAx>
      <c:valAx>
        <c:axId val="854798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21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37856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>
        <c:manualLayout>
          <c:xMode val="edge"/>
          <c:yMode val="edge"/>
          <c:x val="0.39824256342957126"/>
          <c:y val="1.5002423667872213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3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7.8976640711902107E-2"/>
          <c:y val="0.11237785016286639"/>
          <c:w val="0.87496391076115487"/>
          <c:h val="0.78175895765472336"/>
        </c:manualLayout>
      </c:layout>
      <c:scatterChart>
        <c:scatterStyle val="smoothMarker"/>
        <c:ser>
          <c:idx val="0"/>
          <c:order val="0"/>
          <c:tx>
            <c:strRef>
              <c:f>Sheet1!$B$6</c:f>
              <c:strCache>
                <c:ptCount val="1"/>
                <c:pt idx="0">
                  <c:v>Orange</c:v>
                </c:pt>
              </c:strCache>
            </c:strRef>
          </c:tx>
          <c:spPr>
            <a:ln w="38100">
              <a:solidFill>
                <a:srgbClr val="FF6600"/>
              </a:solidFill>
              <a:prstDash val="solid"/>
            </a:ln>
          </c:spPr>
          <c:marker>
            <c:symbol val="diamond"/>
            <c:size val="10"/>
            <c:spPr>
              <a:solidFill>
                <a:srgbClr val="FF660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Sheet1!$C$1:$O$1</c:f>
              <c:numCache>
                <c:formatCode>General</c:formatCode>
                <c:ptCount val="13"/>
                <c:pt idx="0">
                  <c:v>400</c:v>
                </c:pt>
                <c:pt idx="1">
                  <c:v>425</c:v>
                </c:pt>
                <c:pt idx="2">
                  <c:v>450</c:v>
                </c:pt>
                <c:pt idx="3">
                  <c:v>475</c:v>
                </c:pt>
                <c:pt idx="4">
                  <c:v>500</c:v>
                </c:pt>
                <c:pt idx="5">
                  <c:v>525</c:v>
                </c:pt>
                <c:pt idx="6">
                  <c:v>550</c:v>
                </c:pt>
                <c:pt idx="7">
                  <c:v>575</c:v>
                </c:pt>
                <c:pt idx="8">
                  <c:v>600</c:v>
                </c:pt>
                <c:pt idx="9">
                  <c:v>625</c:v>
                </c:pt>
                <c:pt idx="10">
                  <c:v>650</c:v>
                </c:pt>
                <c:pt idx="11">
                  <c:v>675</c:v>
                </c:pt>
                <c:pt idx="12">
                  <c:v>700</c:v>
                </c:pt>
              </c:numCache>
            </c:numRef>
          </c:xVal>
          <c:yVal>
            <c:numRef>
              <c:f>Sheet1!$C$6:$O$6</c:f>
              <c:numCache>
                <c:formatCode>General</c:formatCode>
                <c:ptCount val="13"/>
                <c:pt idx="0">
                  <c:v>0.35399999999999998</c:v>
                </c:pt>
                <c:pt idx="1">
                  <c:v>0.40400000000000003</c:v>
                </c:pt>
                <c:pt idx="2">
                  <c:v>0.34599999999999997</c:v>
                </c:pt>
                <c:pt idx="3">
                  <c:v>0.22</c:v>
                </c:pt>
                <c:pt idx="4">
                  <c:v>7.1999999999999995E-2</c:v>
                </c:pt>
                <c:pt idx="5">
                  <c:v>0.06</c:v>
                </c:pt>
                <c:pt idx="6">
                  <c:v>1.9E-2</c:v>
                </c:pt>
                <c:pt idx="7">
                  <c:v>2.9000000000000001E-2</c:v>
                </c:pt>
                <c:pt idx="8">
                  <c:v>1.0999999999999999E-2</c:v>
                </c:pt>
                <c:pt idx="9">
                  <c:v>2.9000000000000001E-2</c:v>
                </c:pt>
                <c:pt idx="10">
                  <c:v>2.1000000000000001E-2</c:v>
                </c:pt>
                <c:pt idx="11">
                  <c:v>3.5999999999999997E-2</c:v>
                </c:pt>
                <c:pt idx="12">
                  <c:v>8.1000000000000003E-2</c:v>
                </c:pt>
              </c:numCache>
            </c:numRef>
          </c:yVal>
          <c:smooth val="1"/>
        </c:ser>
        <c:axId val="79766272"/>
        <c:axId val="79768960"/>
      </c:scatterChart>
      <c:valAx>
        <c:axId val="79766272"/>
        <c:scaling>
          <c:orientation val="minMax"/>
          <c:max val="750"/>
          <c:min val="350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Wavelength (nm)</a:t>
                </a:r>
              </a:p>
            </c:rich>
          </c:tx>
          <c:layout>
            <c:manualLayout>
              <c:xMode val="edge"/>
              <c:yMode val="edge"/>
              <c:x val="0.41713014460511666"/>
              <c:y val="0.9446254071661240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768960"/>
        <c:crosses val="autoZero"/>
        <c:crossBetween val="midCat"/>
      </c:valAx>
      <c:valAx>
        <c:axId val="7976896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Absorbance</a:t>
                </a:r>
              </a:p>
            </c:rich>
          </c:tx>
          <c:layout>
            <c:manualLayout>
              <c:xMode val="edge"/>
              <c:yMode val="edge"/>
              <c:x val="1.2235817575083421E-2"/>
              <c:y val="0.4397394136807818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7662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8937-9A35-427A-A66D-AF1CC8C502CF}" type="datetimeFigureOut">
              <a:rPr lang="en-US" smtClean="0"/>
              <a:t>6/2/2010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61403-9FAE-4FB2-A603-DCCE2BEC7F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668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3012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"/>
            <a:ext cx="7848600" cy="5791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90512" y="504825"/>
          <a:ext cx="8562975" cy="584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493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74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4766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745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540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36563"/>
          <a:ext cx="8229600" cy="568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510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59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1525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39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nycsd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46</cp:revision>
  <dcterms:created xsi:type="dcterms:W3CDTF">2010-06-02T12:26:29Z</dcterms:created>
  <dcterms:modified xsi:type="dcterms:W3CDTF">2010-06-02T20:19:23Z</dcterms:modified>
</cp:coreProperties>
</file>