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4D7DD-F695-493A-AA54-AB2426244527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D7150-4F24-4A66-A345-BC4190860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4D7DD-F695-493A-AA54-AB2426244527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D7150-4F24-4A66-A345-BC4190860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4D7DD-F695-493A-AA54-AB2426244527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D7150-4F24-4A66-A345-BC4190860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4D7DD-F695-493A-AA54-AB2426244527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D7150-4F24-4A66-A345-BC4190860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4D7DD-F695-493A-AA54-AB2426244527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D7150-4F24-4A66-A345-BC4190860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4D7DD-F695-493A-AA54-AB2426244527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D7150-4F24-4A66-A345-BC4190860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4D7DD-F695-493A-AA54-AB2426244527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D7150-4F24-4A66-A345-BC4190860B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4D7DD-F695-493A-AA54-AB2426244527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D7150-4F24-4A66-A345-BC4190860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4D7DD-F695-493A-AA54-AB2426244527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D7150-4F24-4A66-A345-BC4190860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F4D7DD-F695-493A-AA54-AB2426244527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5D7150-4F24-4A66-A345-BC4190860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CF4D7DD-F695-493A-AA54-AB2426244527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645D7150-4F24-4A66-A345-BC4190860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CF4D7DD-F695-493A-AA54-AB2426244527}" type="datetimeFigureOut">
              <a:rPr lang="en-US" smtClean="0"/>
              <a:pPr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645D7150-4F24-4A66-A345-BC4190860B6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28600"/>
            <a:ext cx="7772400" cy="762000"/>
          </a:xfrm>
        </p:spPr>
        <p:txBody>
          <a:bodyPr/>
          <a:lstStyle/>
          <a:p>
            <a:pPr algn="ctr"/>
            <a:r>
              <a:rPr lang="en-US" dirty="0" smtClean="0"/>
              <a:t>ATOMIC THEORY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19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sz="2400" b="1" u="sng" dirty="0" smtClean="0"/>
              <a:t>Early Philosophies &amp; Experiments</a:t>
            </a:r>
            <a:r>
              <a:rPr lang="en-US" sz="2400" dirty="0" smtClean="0"/>
              <a:t> (Historical notes)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Thompson (electron), Millikan (e- charge), Rutherford (nucleus), Moseley (atomic number), Bothe &amp; Chadwick (neutrons)</a:t>
            </a:r>
          </a:p>
          <a:p>
            <a:r>
              <a:rPr lang="en-US" sz="2400" b="1" u="sng" dirty="0" smtClean="0"/>
              <a:t>Fundamental Particles</a:t>
            </a:r>
            <a:r>
              <a:rPr lang="en-US" sz="2400" dirty="0" smtClean="0"/>
              <a:t> (Web Assignment)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Quarks &amp; leptons &amp; their relationship to protons, neutrons &amp; electrons</a:t>
            </a:r>
          </a:p>
          <a:p>
            <a:r>
              <a:rPr lang="en-US" sz="2400" b="1" u="sng" dirty="0" smtClean="0"/>
              <a:t>Atomic Structure</a:t>
            </a:r>
            <a:r>
              <a:rPr lang="en-US" sz="2400" dirty="0" smtClean="0"/>
              <a:t> (Worksheet-p+, n, e- chart)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Atomic #, Mass #(≠atomic mass), charge, average atomic </a:t>
            </a:r>
            <a:r>
              <a:rPr lang="en-US" dirty="0" smtClean="0"/>
              <a:t>mass</a:t>
            </a:r>
            <a:endParaRPr lang="en-US" dirty="0" smtClean="0"/>
          </a:p>
          <a:p>
            <a:r>
              <a:rPr lang="en-US" sz="2400" b="1" u="sng" dirty="0" smtClean="0"/>
              <a:t>Radiation &amp; Radioactivity</a:t>
            </a:r>
            <a:r>
              <a:rPr lang="en-US" sz="2400" dirty="0" smtClean="0"/>
              <a:t> (2 Worksheets –nuclear decay, wave calculations, 3 Labs 2 radiation labs, M&amp;M lab, </a:t>
            </a:r>
            <a:r>
              <a:rPr lang="en-US" sz="2400" dirty="0" smtClean="0">
                <a:latin typeface="Symbol" pitchFamily="18" charset="2"/>
              </a:rPr>
              <a:t>a</a:t>
            </a:r>
            <a:r>
              <a:rPr lang="en-US" sz="2400" dirty="0" smtClean="0"/>
              <a:t>, </a:t>
            </a:r>
            <a:r>
              <a:rPr lang="en-US" sz="2400" dirty="0" smtClean="0">
                <a:latin typeface="Symbol" pitchFamily="18" charset="2"/>
              </a:rPr>
              <a:t>b</a:t>
            </a:r>
            <a:r>
              <a:rPr lang="en-US" sz="2400" dirty="0" smtClean="0"/>
              <a:t> &amp; </a:t>
            </a:r>
            <a:r>
              <a:rPr lang="en-US" sz="2400" dirty="0" smtClean="0">
                <a:latin typeface="Symbol" pitchFamily="18" charset="2"/>
              </a:rPr>
              <a:t>g </a:t>
            </a:r>
            <a:r>
              <a:rPr lang="en-US" sz="2400" dirty="0" smtClean="0"/>
              <a:t>notes)</a:t>
            </a:r>
          </a:p>
          <a:p>
            <a:r>
              <a:rPr lang="en-US" sz="2400" dirty="0" smtClean="0"/>
              <a:t> </a:t>
            </a:r>
            <a:r>
              <a:rPr lang="en-US" dirty="0" smtClean="0"/>
              <a:t>Properties of </a:t>
            </a:r>
            <a:r>
              <a:rPr lang="en-US" dirty="0" smtClean="0">
                <a:latin typeface="Symbol" pitchFamily="18" charset="2"/>
              </a:rPr>
              <a:t>a</a:t>
            </a:r>
            <a:r>
              <a:rPr lang="en-US" dirty="0" smtClean="0"/>
              <a:t>, </a:t>
            </a:r>
            <a:r>
              <a:rPr lang="en-US" dirty="0" smtClean="0">
                <a:latin typeface="Symbol" pitchFamily="18" charset="2"/>
              </a:rPr>
              <a:t>b</a:t>
            </a:r>
            <a:r>
              <a:rPr lang="en-US" dirty="0" smtClean="0"/>
              <a:t> &amp; </a:t>
            </a:r>
            <a:r>
              <a:rPr lang="en-US" dirty="0" smtClean="0">
                <a:latin typeface="Symbol" pitchFamily="18" charset="2"/>
              </a:rPr>
              <a:t>g</a:t>
            </a:r>
            <a:r>
              <a:rPr lang="en-US" dirty="0" smtClean="0"/>
              <a:t>, electromagnetic spectrum, c = </a:t>
            </a:r>
            <a:r>
              <a:rPr lang="en-US" dirty="0" err="1" smtClean="0">
                <a:latin typeface="Symbol" pitchFamily="18" charset="2"/>
              </a:rPr>
              <a:t>ln</a:t>
            </a:r>
            <a:r>
              <a:rPr lang="en-US" dirty="0" smtClean="0"/>
              <a:t>, E = </a:t>
            </a:r>
            <a:r>
              <a:rPr lang="en-US" dirty="0" err="1" smtClean="0"/>
              <a:t>h</a:t>
            </a:r>
            <a:r>
              <a:rPr lang="en-US" dirty="0" err="1" smtClean="0">
                <a:latin typeface="Symbol" pitchFamily="18" charset="2"/>
              </a:rPr>
              <a:t>n</a:t>
            </a:r>
            <a:r>
              <a:rPr lang="en-US" dirty="0" smtClean="0"/>
              <a:t>, nuclear equations</a:t>
            </a:r>
            <a:r>
              <a:rPr lang="en-US" smtClean="0"/>
              <a:t>, </a:t>
            </a:r>
            <a:r>
              <a:rPr lang="en-US" smtClean="0"/>
              <a:t>half-life.</a:t>
            </a:r>
            <a:endParaRPr lang="en-US" dirty="0" smtClean="0"/>
          </a:p>
          <a:p>
            <a:r>
              <a:rPr lang="en-US" sz="2400" b="1" u="sng" dirty="0" smtClean="0"/>
              <a:t>OTHER</a:t>
            </a:r>
            <a:endParaRPr lang="en-US" sz="2400" dirty="0" smtClean="0"/>
          </a:p>
          <a:p>
            <a:r>
              <a:rPr lang="en-US" dirty="0" smtClean="0"/>
              <a:t>Nuclear </a:t>
            </a:r>
            <a:r>
              <a:rPr lang="en-US" dirty="0" smtClean="0"/>
              <a:t>Power (Radiation </a:t>
            </a:r>
            <a:r>
              <a:rPr lang="en-US" dirty="0" err="1" smtClean="0"/>
              <a:t>WebQuest</a:t>
            </a:r>
            <a:r>
              <a:rPr lang="en-US" dirty="0" smtClean="0"/>
              <a:t>, notes </a:t>
            </a:r>
            <a:r>
              <a:rPr lang="en-US" dirty="0" smtClean="0"/>
              <a:t>on nuclear power – see power point on web page).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322</TotalTime>
  <Words>152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Metro</vt:lpstr>
      <vt:lpstr>ATOMIC THEORY REVIEW</vt:lpstr>
    </vt:vector>
  </TitlesOfParts>
  <Company>nycsd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ATOMIC THEORY REVIEW</dc:title>
  <dc:creator>staff</dc:creator>
  <cp:lastModifiedBy>staff</cp:lastModifiedBy>
  <cp:revision>25</cp:revision>
  <dcterms:created xsi:type="dcterms:W3CDTF">2011-05-12T11:28:37Z</dcterms:created>
  <dcterms:modified xsi:type="dcterms:W3CDTF">2016-05-02T12:38:59Z</dcterms:modified>
</cp:coreProperties>
</file>